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60" r:id="rId6"/>
    <p:sldId id="258" r:id="rId7"/>
    <p:sldId id="264" r:id="rId8"/>
    <p:sldId id="262" r:id="rId9"/>
    <p:sldId id="257" r:id="rId10"/>
    <p:sldId id="259" r:id="rId11"/>
    <p:sldId id="261" r:id="rId12"/>
    <p:sldId id="265" r:id="rId13"/>
    <p:sldId id="263" r:id="rId14"/>
  </p:sldIdLst>
  <p:sldSz cx="32918400" cy="438912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6E94"/>
    <a:srgbClr val="775A7B"/>
    <a:srgbClr val="7A99B4"/>
    <a:srgbClr val="818A5F"/>
    <a:srgbClr val="585C5F"/>
    <a:srgbClr val="828587"/>
    <a:srgbClr val="C0C4AF"/>
    <a:srgbClr val="FFFFFF"/>
    <a:srgbClr val="E6ECF1"/>
    <a:srgbClr val="E0C0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1" d="100"/>
          <a:sy n="11" d="100"/>
        </p:scale>
        <p:origin x="2659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880" y="7183123"/>
            <a:ext cx="27980640" cy="15280640"/>
          </a:xfrm>
        </p:spPr>
        <p:txBody>
          <a:bodyPr anchor="b"/>
          <a:lstStyle>
            <a:lvl1pPr algn="ctr">
              <a:defRPr sz="215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23053044"/>
            <a:ext cx="24688800" cy="10596877"/>
          </a:xfrm>
        </p:spPr>
        <p:txBody>
          <a:bodyPr/>
          <a:lstStyle>
            <a:lvl1pPr marL="0" indent="0" algn="ctr">
              <a:buNone/>
              <a:defRPr sz="8640"/>
            </a:lvl1pPr>
            <a:lvl2pPr marL="1645879" indent="0" algn="ctr">
              <a:buNone/>
              <a:defRPr sz="7200"/>
            </a:lvl2pPr>
            <a:lvl3pPr marL="3291758" indent="0" algn="ctr">
              <a:buNone/>
              <a:defRPr sz="6480"/>
            </a:lvl3pPr>
            <a:lvl4pPr marL="4937636" indent="0" algn="ctr">
              <a:buNone/>
              <a:defRPr sz="5760"/>
            </a:lvl4pPr>
            <a:lvl5pPr marL="6583516" indent="0" algn="ctr">
              <a:buNone/>
              <a:defRPr sz="5760"/>
            </a:lvl5pPr>
            <a:lvl6pPr marL="8229395" indent="0" algn="ctr">
              <a:buNone/>
              <a:defRPr sz="5760"/>
            </a:lvl6pPr>
            <a:lvl7pPr marL="9875273" indent="0" algn="ctr">
              <a:buNone/>
              <a:defRPr sz="5760"/>
            </a:lvl7pPr>
            <a:lvl8pPr marL="11521152" indent="0" algn="ctr">
              <a:buNone/>
              <a:defRPr sz="5760"/>
            </a:lvl8pPr>
            <a:lvl9pPr marL="13167031" indent="0" algn="ctr">
              <a:buNone/>
              <a:defRPr sz="5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38BE9-298D-4C48-8ACB-32B06B13EB7A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37BA0-BE62-4FA5-94E6-3AF807E20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001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38BE9-298D-4C48-8ACB-32B06B13EB7A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37BA0-BE62-4FA5-94E6-3AF807E20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482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557232" y="2336801"/>
            <a:ext cx="7098030" cy="37195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63142" y="2336801"/>
            <a:ext cx="20882610" cy="37195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38BE9-298D-4C48-8ACB-32B06B13EB7A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37BA0-BE62-4FA5-94E6-3AF807E20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224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38BE9-298D-4C48-8ACB-32B06B13EB7A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37BA0-BE62-4FA5-94E6-3AF807E20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741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5997" y="10942334"/>
            <a:ext cx="28392120" cy="18257517"/>
          </a:xfrm>
        </p:spPr>
        <p:txBody>
          <a:bodyPr anchor="b"/>
          <a:lstStyle>
            <a:lvl1pPr>
              <a:defRPr sz="215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45997" y="29372574"/>
            <a:ext cx="28392120" cy="9601197"/>
          </a:xfrm>
        </p:spPr>
        <p:txBody>
          <a:bodyPr/>
          <a:lstStyle>
            <a:lvl1pPr marL="0" indent="0">
              <a:buNone/>
              <a:defRPr sz="8640">
                <a:solidFill>
                  <a:schemeClr val="tx1">
                    <a:tint val="82000"/>
                  </a:schemeClr>
                </a:solidFill>
              </a:defRPr>
            </a:lvl1pPr>
            <a:lvl2pPr marL="1645879" indent="0">
              <a:buNone/>
              <a:defRPr sz="7200">
                <a:solidFill>
                  <a:schemeClr val="tx1">
                    <a:tint val="82000"/>
                  </a:schemeClr>
                </a:solidFill>
              </a:defRPr>
            </a:lvl2pPr>
            <a:lvl3pPr marL="3291758" indent="0">
              <a:buNone/>
              <a:defRPr sz="6480">
                <a:solidFill>
                  <a:schemeClr val="tx1">
                    <a:tint val="82000"/>
                  </a:schemeClr>
                </a:solidFill>
              </a:defRPr>
            </a:lvl3pPr>
            <a:lvl4pPr marL="4937636" indent="0">
              <a:buNone/>
              <a:defRPr sz="5760">
                <a:solidFill>
                  <a:schemeClr val="tx1">
                    <a:tint val="82000"/>
                  </a:schemeClr>
                </a:solidFill>
              </a:defRPr>
            </a:lvl4pPr>
            <a:lvl5pPr marL="6583516" indent="0">
              <a:buNone/>
              <a:defRPr sz="5760">
                <a:solidFill>
                  <a:schemeClr val="tx1">
                    <a:tint val="82000"/>
                  </a:schemeClr>
                </a:solidFill>
              </a:defRPr>
            </a:lvl5pPr>
            <a:lvl6pPr marL="8229395" indent="0">
              <a:buNone/>
              <a:defRPr sz="5760">
                <a:solidFill>
                  <a:schemeClr val="tx1">
                    <a:tint val="82000"/>
                  </a:schemeClr>
                </a:solidFill>
              </a:defRPr>
            </a:lvl6pPr>
            <a:lvl7pPr marL="9875273" indent="0">
              <a:buNone/>
              <a:defRPr sz="5760">
                <a:solidFill>
                  <a:schemeClr val="tx1">
                    <a:tint val="82000"/>
                  </a:schemeClr>
                </a:solidFill>
              </a:defRPr>
            </a:lvl7pPr>
            <a:lvl8pPr marL="11521152" indent="0">
              <a:buNone/>
              <a:defRPr sz="5760">
                <a:solidFill>
                  <a:schemeClr val="tx1">
                    <a:tint val="82000"/>
                  </a:schemeClr>
                </a:solidFill>
              </a:defRPr>
            </a:lvl8pPr>
            <a:lvl9pPr marL="13167031" indent="0">
              <a:buNone/>
              <a:defRPr sz="576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38BE9-298D-4C48-8ACB-32B06B13EB7A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37BA0-BE62-4FA5-94E6-3AF807E20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195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63140" y="11684001"/>
            <a:ext cx="13990320" cy="27848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664940" y="11684001"/>
            <a:ext cx="13990320" cy="27848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38BE9-298D-4C48-8ACB-32B06B13EB7A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37BA0-BE62-4FA5-94E6-3AF807E20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768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2336811"/>
            <a:ext cx="28392120" cy="848360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7431" y="10759444"/>
            <a:ext cx="13926024" cy="5273037"/>
          </a:xfrm>
        </p:spPr>
        <p:txBody>
          <a:bodyPr anchor="b"/>
          <a:lstStyle>
            <a:lvl1pPr marL="0" indent="0">
              <a:buNone/>
              <a:defRPr sz="8640" b="1"/>
            </a:lvl1pPr>
            <a:lvl2pPr marL="1645879" indent="0">
              <a:buNone/>
              <a:defRPr sz="7200" b="1"/>
            </a:lvl2pPr>
            <a:lvl3pPr marL="3291758" indent="0">
              <a:buNone/>
              <a:defRPr sz="6480" b="1"/>
            </a:lvl3pPr>
            <a:lvl4pPr marL="4937636" indent="0">
              <a:buNone/>
              <a:defRPr sz="5760" b="1"/>
            </a:lvl4pPr>
            <a:lvl5pPr marL="6583516" indent="0">
              <a:buNone/>
              <a:defRPr sz="5760" b="1"/>
            </a:lvl5pPr>
            <a:lvl6pPr marL="8229395" indent="0">
              <a:buNone/>
              <a:defRPr sz="5760" b="1"/>
            </a:lvl6pPr>
            <a:lvl7pPr marL="9875273" indent="0">
              <a:buNone/>
              <a:defRPr sz="5760" b="1"/>
            </a:lvl7pPr>
            <a:lvl8pPr marL="11521152" indent="0">
              <a:buNone/>
              <a:defRPr sz="5760" b="1"/>
            </a:lvl8pPr>
            <a:lvl9pPr marL="13167031" indent="0">
              <a:buNone/>
              <a:defRPr sz="5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67431" y="16032481"/>
            <a:ext cx="13926024" cy="23581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664943" y="10759444"/>
            <a:ext cx="13994608" cy="5273037"/>
          </a:xfrm>
        </p:spPr>
        <p:txBody>
          <a:bodyPr anchor="b"/>
          <a:lstStyle>
            <a:lvl1pPr marL="0" indent="0">
              <a:buNone/>
              <a:defRPr sz="8640" b="1"/>
            </a:lvl1pPr>
            <a:lvl2pPr marL="1645879" indent="0">
              <a:buNone/>
              <a:defRPr sz="7200" b="1"/>
            </a:lvl2pPr>
            <a:lvl3pPr marL="3291758" indent="0">
              <a:buNone/>
              <a:defRPr sz="6480" b="1"/>
            </a:lvl3pPr>
            <a:lvl4pPr marL="4937636" indent="0">
              <a:buNone/>
              <a:defRPr sz="5760" b="1"/>
            </a:lvl4pPr>
            <a:lvl5pPr marL="6583516" indent="0">
              <a:buNone/>
              <a:defRPr sz="5760" b="1"/>
            </a:lvl5pPr>
            <a:lvl6pPr marL="8229395" indent="0">
              <a:buNone/>
              <a:defRPr sz="5760" b="1"/>
            </a:lvl6pPr>
            <a:lvl7pPr marL="9875273" indent="0">
              <a:buNone/>
              <a:defRPr sz="5760" b="1"/>
            </a:lvl7pPr>
            <a:lvl8pPr marL="11521152" indent="0">
              <a:buNone/>
              <a:defRPr sz="5760" b="1"/>
            </a:lvl8pPr>
            <a:lvl9pPr marL="13167031" indent="0">
              <a:buNone/>
              <a:defRPr sz="5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664943" y="16032481"/>
            <a:ext cx="13994608" cy="23581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38BE9-298D-4C48-8ACB-32B06B13EB7A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37BA0-BE62-4FA5-94E6-3AF807E20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827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38BE9-298D-4C48-8ACB-32B06B13EB7A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37BA0-BE62-4FA5-94E6-3AF807E20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890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38BE9-298D-4C48-8ACB-32B06B13EB7A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37BA0-BE62-4FA5-94E6-3AF807E20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999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9" y="2926080"/>
            <a:ext cx="10617041" cy="10241280"/>
          </a:xfrm>
        </p:spPr>
        <p:txBody>
          <a:bodyPr anchor="b"/>
          <a:lstStyle>
            <a:lvl1pPr>
              <a:defRPr sz="11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94608" y="6319531"/>
            <a:ext cx="16664940" cy="31191200"/>
          </a:xfrm>
        </p:spPr>
        <p:txBody>
          <a:bodyPr/>
          <a:lstStyle>
            <a:lvl1pPr>
              <a:defRPr sz="11520"/>
            </a:lvl1pPr>
            <a:lvl2pPr>
              <a:defRPr sz="10080"/>
            </a:lvl2pPr>
            <a:lvl3pPr>
              <a:defRPr sz="864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7429" y="13167361"/>
            <a:ext cx="10617041" cy="24394163"/>
          </a:xfrm>
        </p:spPr>
        <p:txBody>
          <a:bodyPr/>
          <a:lstStyle>
            <a:lvl1pPr marL="0" indent="0">
              <a:buNone/>
              <a:defRPr sz="5760"/>
            </a:lvl1pPr>
            <a:lvl2pPr marL="1645879" indent="0">
              <a:buNone/>
              <a:defRPr sz="5040"/>
            </a:lvl2pPr>
            <a:lvl3pPr marL="3291758" indent="0">
              <a:buNone/>
              <a:defRPr sz="4320"/>
            </a:lvl3pPr>
            <a:lvl4pPr marL="4937636" indent="0">
              <a:buNone/>
              <a:defRPr sz="3600"/>
            </a:lvl4pPr>
            <a:lvl5pPr marL="6583516" indent="0">
              <a:buNone/>
              <a:defRPr sz="3600"/>
            </a:lvl5pPr>
            <a:lvl6pPr marL="8229395" indent="0">
              <a:buNone/>
              <a:defRPr sz="3600"/>
            </a:lvl6pPr>
            <a:lvl7pPr marL="9875273" indent="0">
              <a:buNone/>
              <a:defRPr sz="3600"/>
            </a:lvl7pPr>
            <a:lvl8pPr marL="11521152" indent="0">
              <a:buNone/>
              <a:defRPr sz="3600"/>
            </a:lvl8pPr>
            <a:lvl9pPr marL="13167031" indent="0">
              <a:buNone/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38BE9-298D-4C48-8ACB-32B06B13EB7A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37BA0-BE62-4FA5-94E6-3AF807E20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731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9" y="2926080"/>
            <a:ext cx="10617041" cy="10241280"/>
          </a:xfrm>
        </p:spPr>
        <p:txBody>
          <a:bodyPr anchor="b"/>
          <a:lstStyle>
            <a:lvl1pPr>
              <a:defRPr sz="11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994608" y="6319531"/>
            <a:ext cx="16664940" cy="31191200"/>
          </a:xfrm>
        </p:spPr>
        <p:txBody>
          <a:bodyPr anchor="t"/>
          <a:lstStyle>
            <a:lvl1pPr marL="0" indent="0">
              <a:buNone/>
              <a:defRPr sz="11520"/>
            </a:lvl1pPr>
            <a:lvl2pPr marL="1645879" indent="0">
              <a:buNone/>
              <a:defRPr sz="10080"/>
            </a:lvl2pPr>
            <a:lvl3pPr marL="3291758" indent="0">
              <a:buNone/>
              <a:defRPr sz="8640"/>
            </a:lvl3pPr>
            <a:lvl4pPr marL="4937636" indent="0">
              <a:buNone/>
              <a:defRPr sz="7200"/>
            </a:lvl4pPr>
            <a:lvl5pPr marL="6583516" indent="0">
              <a:buNone/>
              <a:defRPr sz="7200"/>
            </a:lvl5pPr>
            <a:lvl6pPr marL="8229395" indent="0">
              <a:buNone/>
              <a:defRPr sz="7200"/>
            </a:lvl6pPr>
            <a:lvl7pPr marL="9875273" indent="0">
              <a:buNone/>
              <a:defRPr sz="7200"/>
            </a:lvl7pPr>
            <a:lvl8pPr marL="11521152" indent="0">
              <a:buNone/>
              <a:defRPr sz="7200"/>
            </a:lvl8pPr>
            <a:lvl9pPr marL="13167031" indent="0">
              <a:buNone/>
              <a:defRPr sz="7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7429" y="13167361"/>
            <a:ext cx="10617041" cy="24394163"/>
          </a:xfrm>
        </p:spPr>
        <p:txBody>
          <a:bodyPr/>
          <a:lstStyle>
            <a:lvl1pPr marL="0" indent="0">
              <a:buNone/>
              <a:defRPr sz="5760"/>
            </a:lvl1pPr>
            <a:lvl2pPr marL="1645879" indent="0">
              <a:buNone/>
              <a:defRPr sz="5040"/>
            </a:lvl2pPr>
            <a:lvl3pPr marL="3291758" indent="0">
              <a:buNone/>
              <a:defRPr sz="4320"/>
            </a:lvl3pPr>
            <a:lvl4pPr marL="4937636" indent="0">
              <a:buNone/>
              <a:defRPr sz="3600"/>
            </a:lvl4pPr>
            <a:lvl5pPr marL="6583516" indent="0">
              <a:buNone/>
              <a:defRPr sz="3600"/>
            </a:lvl5pPr>
            <a:lvl6pPr marL="8229395" indent="0">
              <a:buNone/>
              <a:defRPr sz="3600"/>
            </a:lvl6pPr>
            <a:lvl7pPr marL="9875273" indent="0">
              <a:buNone/>
              <a:defRPr sz="3600"/>
            </a:lvl7pPr>
            <a:lvl8pPr marL="11521152" indent="0">
              <a:buNone/>
              <a:defRPr sz="3600"/>
            </a:lvl8pPr>
            <a:lvl9pPr marL="13167031" indent="0">
              <a:buNone/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38BE9-298D-4C48-8ACB-32B06B13EB7A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37BA0-BE62-4FA5-94E6-3AF807E20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449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63140" y="2336811"/>
            <a:ext cx="28392120" cy="84836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3140" y="11684001"/>
            <a:ext cx="28392120" cy="27848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63140" y="40680651"/>
            <a:ext cx="7406640" cy="233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3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6D38BE9-298D-4C48-8ACB-32B06B13EB7A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04220" y="40680651"/>
            <a:ext cx="11109960" cy="233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3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248620" y="40680651"/>
            <a:ext cx="7406640" cy="233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3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8837BA0-BE62-4FA5-94E6-3AF807E20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885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91758" rtl="0" eaLnBrk="1" latinLnBrk="0" hangingPunct="1">
        <a:lnSpc>
          <a:spcPct val="90000"/>
        </a:lnSpc>
        <a:spcBef>
          <a:spcPct val="0"/>
        </a:spcBef>
        <a:buNone/>
        <a:defRPr sz="1583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22940" indent="-822940" algn="l" defTabSz="3291758" rtl="0" eaLnBrk="1" latinLnBrk="0" hangingPunct="1">
        <a:lnSpc>
          <a:spcPct val="90000"/>
        </a:lnSpc>
        <a:spcBef>
          <a:spcPts val="3600"/>
        </a:spcBef>
        <a:buFont typeface="Arial" panose="020B0604020202020204" pitchFamily="34" charset="0"/>
        <a:buChar char="•"/>
        <a:defRPr sz="10080" kern="1200">
          <a:solidFill>
            <a:schemeClr val="tx1"/>
          </a:solidFill>
          <a:latin typeface="+mn-lt"/>
          <a:ea typeface="+mn-ea"/>
          <a:cs typeface="+mn-cs"/>
        </a:defRPr>
      </a:lvl1pPr>
      <a:lvl2pPr marL="2468819" indent="-822940" algn="l" defTabSz="3291758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114697" indent="-822940" algn="l" defTabSz="3291758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3pPr>
      <a:lvl4pPr marL="5760576" indent="-822940" algn="l" defTabSz="3291758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4pPr>
      <a:lvl5pPr marL="7406455" indent="-822940" algn="l" defTabSz="3291758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5pPr>
      <a:lvl6pPr marL="9052334" indent="-822940" algn="l" defTabSz="3291758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212" indent="-822940" algn="l" defTabSz="3291758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7pPr>
      <a:lvl8pPr marL="12344092" indent="-822940" algn="l" defTabSz="3291758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8pPr>
      <a:lvl9pPr marL="13989971" indent="-822940" algn="l" defTabSz="3291758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91758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1pPr>
      <a:lvl2pPr marL="1645879" algn="l" defTabSz="3291758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2pPr>
      <a:lvl3pPr marL="3291758" algn="l" defTabSz="3291758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3pPr>
      <a:lvl4pPr marL="4937636" algn="l" defTabSz="3291758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4pPr>
      <a:lvl5pPr marL="6583516" algn="l" defTabSz="3291758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5pPr>
      <a:lvl6pPr marL="8229395" algn="l" defTabSz="3291758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6pPr>
      <a:lvl7pPr marL="9875273" algn="l" defTabSz="3291758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7pPr>
      <a:lvl8pPr marL="11521152" algn="l" defTabSz="3291758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8pPr>
      <a:lvl9pPr marL="13167031" algn="l" defTabSz="3291758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O37zKfQUZk" TargetMode="External"/><Relationship Id="rId7" Type="http://schemas.openxmlformats.org/officeDocument/2006/relationships/hyperlink" Target="https://creativecommons.org/licenses/by-sa/3.0/" TargetMode="External"/><Relationship Id="rId2" Type="http://schemas.openxmlformats.org/officeDocument/2006/relationships/hyperlink" Target="https://www.youtube.com/watch?v=-8Q3rgrZJ8E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commons.wikimedia.org/wiki/File:Purdue_University,_West_Lafayette,_Indiana,_Estados_Unidos,_2012-10-15,_DD_08.jpg" TargetMode="Externa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O37zKfQUZk" TargetMode="External"/><Relationship Id="rId7" Type="http://schemas.openxmlformats.org/officeDocument/2006/relationships/image" Target="../media/image1.png"/><Relationship Id="rId2" Type="http://schemas.openxmlformats.org/officeDocument/2006/relationships/hyperlink" Target="https://www.youtube.com/watch?v=-8Q3rgrZJ8E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://commons.wikimedia.org/wiki/File:Purdue_University,_West_Lafayette,_Indiana,_Estados_Unidos,_2012-10-15,_DD_08.jpg" TargetMode="Externa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O37zKfQUZk" TargetMode="External"/><Relationship Id="rId7" Type="http://schemas.openxmlformats.org/officeDocument/2006/relationships/hyperlink" Target="https://creativecommons.org/licenses/by-sa/3.0/" TargetMode="External"/><Relationship Id="rId2" Type="http://schemas.openxmlformats.org/officeDocument/2006/relationships/hyperlink" Target="https://www.youtube.com/watch?v=-8Q3rgrZJ8E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commons.wikimedia.org/wiki/File:Purdue_University,_West_Lafayette,_Indiana,_Estados_Unidos,_2012-10-15,_DD_08.jpg" TargetMode="Externa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O37zKfQUZk" TargetMode="External"/><Relationship Id="rId7" Type="http://schemas.openxmlformats.org/officeDocument/2006/relationships/hyperlink" Target="https://creativecommons.org/licenses/by-sa/3.0/" TargetMode="External"/><Relationship Id="rId2" Type="http://schemas.openxmlformats.org/officeDocument/2006/relationships/hyperlink" Target="https://www.youtube.com/watch?v=-8Q3rgrZJ8E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commons.wikimedia.org/wiki/File:Purdue_University,_West_Lafayette,_Indiana,_Estados_Unidos,_2012-10-15,_DD_08.jpg" TargetMode="Externa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O37zKfQUZk" TargetMode="External"/><Relationship Id="rId7" Type="http://schemas.openxmlformats.org/officeDocument/2006/relationships/hyperlink" Target="https://creativecommons.org/licenses/by-sa/3.0/" TargetMode="External"/><Relationship Id="rId2" Type="http://schemas.openxmlformats.org/officeDocument/2006/relationships/hyperlink" Target="https://www.youtube.com/watch?v=-8Q3rgrZJ8E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commons.wikimedia.org/wiki/File:Purdue_University,_West_Lafayette,_Indiana,_Estados_Unidos,_2012-10-15,_DD_08.jpg" TargetMode="Externa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O37zKfQUZk" TargetMode="External"/><Relationship Id="rId7" Type="http://schemas.openxmlformats.org/officeDocument/2006/relationships/hyperlink" Target="https://creativecommons.org/licenses/by-sa/3.0/" TargetMode="External"/><Relationship Id="rId2" Type="http://schemas.openxmlformats.org/officeDocument/2006/relationships/hyperlink" Target="https://www.youtube.com/watch?v=-8Q3rgrZJ8E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commons.wikimedia.org/wiki/File:Purdue_University,_West_Lafayette,_Indiana,_Estados_Unidos,_2012-10-15,_DD_08.jpg" TargetMode="Externa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O37zKfQUZk" TargetMode="External"/><Relationship Id="rId7" Type="http://schemas.openxmlformats.org/officeDocument/2006/relationships/image" Target="../media/image1.png"/><Relationship Id="rId2" Type="http://schemas.openxmlformats.org/officeDocument/2006/relationships/hyperlink" Target="https://www.youtube.com/watch?v=-8Q3rgrZJ8E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://commons.wikimedia.org/wiki/File:Purdue_University,_West_Lafayette,_Indiana,_Estados_Unidos,_2012-10-15,_DD_08.jpg" TargetMode="Externa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O37zKfQUZk" TargetMode="External"/><Relationship Id="rId7" Type="http://schemas.openxmlformats.org/officeDocument/2006/relationships/image" Target="../media/image1.png"/><Relationship Id="rId2" Type="http://schemas.openxmlformats.org/officeDocument/2006/relationships/hyperlink" Target="https://www.youtube.com/watch?v=-8Q3rgrZJ8E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://commons.wikimedia.org/wiki/File:Purdue_University,_West_Lafayette,_Indiana,_Estados_Unidos,_2012-10-15,_DD_08.jpg" TargetMode="Externa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O37zKfQUZk" TargetMode="External"/><Relationship Id="rId7" Type="http://schemas.openxmlformats.org/officeDocument/2006/relationships/image" Target="../media/image1.png"/><Relationship Id="rId2" Type="http://schemas.openxmlformats.org/officeDocument/2006/relationships/hyperlink" Target="https://www.youtube.com/watch?v=-8Q3rgrZJ8E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://commons.wikimedia.org/wiki/File:Purdue_University,_West_Lafayette,_Indiana,_Estados_Unidos,_2012-10-15,_DD_08.jpg" TargetMode="Externa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O37zKfQUZk" TargetMode="External"/><Relationship Id="rId7" Type="http://schemas.openxmlformats.org/officeDocument/2006/relationships/image" Target="../media/image1.png"/><Relationship Id="rId2" Type="http://schemas.openxmlformats.org/officeDocument/2006/relationships/hyperlink" Target="https://www.youtube.com/watch?v=-8Q3rgrZJ8E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://commons.wikimedia.org/wiki/File:Purdue_University,_West_Lafayette,_Indiana,_Estados_Unidos,_2012-10-15,_DD_08.jpg" TargetMode="Externa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8C7AE13-17FA-E473-DE45-415562CA7AF6}"/>
              </a:ext>
            </a:extLst>
          </p:cNvPr>
          <p:cNvSpPr/>
          <p:nvPr/>
        </p:nvSpPr>
        <p:spPr>
          <a:xfrm>
            <a:off x="1090247" y="1090246"/>
            <a:ext cx="30737908" cy="41710708"/>
          </a:xfrm>
          <a:prstGeom prst="rect">
            <a:avLst/>
          </a:prstGeom>
          <a:solidFill>
            <a:srgbClr val="585C5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B84C53B-7F29-8CFB-6752-4E5B57AE4698}"/>
              </a:ext>
            </a:extLst>
          </p:cNvPr>
          <p:cNvSpPr/>
          <p:nvPr/>
        </p:nvSpPr>
        <p:spPr>
          <a:xfrm>
            <a:off x="2286000" y="15351370"/>
            <a:ext cx="28346400" cy="10709031"/>
          </a:xfrm>
          <a:prstGeom prst="rect">
            <a:avLst/>
          </a:prstGeom>
          <a:solidFill>
            <a:srgbClr val="C2001C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0A6EDA-18F5-EEE6-2F70-FD1ECE06B09B}"/>
              </a:ext>
            </a:extLst>
          </p:cNvPr>
          <p:cNvSpPr/>
          <p:nvPr/>
        </p:nvSpPr>
        <p:spPr>
          <a:xfrm>
            <a:off x="2286000" y="27133061"/>
            <a:ext cx="28346400" cy="10709031"/>
          </a:xfrm>
          <a:prstGeom prst="rect">
            <a:avLst/>
          </a:prstGeom>
          <a:solidFill>
            <a:srgbClr val="C2001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6C82F83-8E95-2329-2487-EF7D129FA93F}"/>
              </a:ext>
            </a:extLst>
          </p:cNvPr>
          <p:cNvSpPr/>
          <p:nvPr/>
        </p:nvSpPr>
        <p:spPr>
          <a:xfrm>
            <a:off x="1090246" y="38914753"/>
            <a:ext cx="30737908" cy="3886201"/>
          </a:xfrm>
          <a:prstGeom prst="rect">
            <a:avLst/>
          </a:prstGeom>
          <a:solidFill>
            <a:srgbClr val="D1D3D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1984F7E-1532-5FA0-743C-FA56A92392DE}"/>
              </a:ext>
            </a:extLst>
          </p:cNvPr>
          <p:cNvSpPr/>
          <p:nvPr/>
        </p:nvSpPr>
        <p:spPr>
          <a:xfrm>
            <a:off x="8877300" y="14765216"/>
            <a:ext cx="15163800" cy="2092569"/>
          </a:xfrm>
          <a:prstGeom prst="rect">
            <a:avLst/>
          </a:prstGeom>
          <a:solidFill>
            <a:srgbClr val="86151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D7273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7E4624-F31C-908D-146D-6EAA5A5ED8DA}"/>
              </a:ext>
            </a:extLst>
          </p:cNvPr>
          <p:cNvSpPr/>
          <p:nvPr/>
        </p:nvSpPr>
        <p:spPr>
          <a:xfrm>
            <a:off x="8877300" y="26570354"/>
            <a:ext cx="15163800" cy="2092569"/>
          </a:xfrm>
          <a:prstGeom prst="rect">
            <a:avLst/>
          </a:prstGeom>
          <a:solidFill>
            <a:srgbClr val="86151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D7273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8E4512-5C29-97D0-9EE2-DE6ADF9C4CD7}"/>
              </a:ext>
            </a:extLst>
          </p:cNvPr>
          <p:cNvSpPr/>
          <p:nvPr/>
        </p:nvSpPr>
        <p:spPr>
          <a:xfrm>
            <a:off x="27922380" y="38945233"/>
            <a:ext cx="3875293" cy="3886201"/>
          </a:xfrm>
          <a:prstGeom prst="rect">
            <a:avLst/>
          </a:prstGeom>
          <a:solidFill>
            <a:srgbClr val="700005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D38D2D7-6F8D-20CE-D753-462812103E19}"/>
              </a:ext>
            </a:extLst>
          </p:cNvPr>
          <p:cNvSpPr/>
          <p:nvPr/>
        </p:nvSpPr>
        <p:spPr>
          <a:xfrm>
            <a:off x="19389968" y="17344291"/>
            <a:ext cx="10714893" cy="8183882"/>
          </a:xfrm>
          <a:prstGeom prst="rect">
            <a:avLst/>
          </a:prstGeom>
          <a:solidFill>
            <a:srgbClr val="D1D3D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52FA0B7-313F-49C0-491F-C79C8B465E11}"/>
              </a:ext>
            </a:extLst>
          </p:cNvPr>
          <p:cNvSpPr/>
          <p:nvPr/>
        </p:nvSpPr>
        <p:spPr>
          <a:xfrm>
            <a:off x="2813541" y="17344291"/>
            <a:ext cx="16072340" cy="8183882"/>
          </a:xfrm>
          <a:prstGeom prst="rect">
            <a:avLst/>
          </a:prstGeom>
          <a:solidFill>
            <a:srgbClr val="D1D3D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71B22E2-FF49-0F2C-B9A3-661140EE708A}"/>
              </a:ext>
            </a:extLst>
          </p:cNvPr>
          <p:cNvSpPr/>
          <p:nvPr/>
        </p:nvSpPr>
        <p:spPr>
          <a:xfrm>
            <a:off x="2813540" y="29172877"/>
            <a:ext cx="27291321" cy="8183882"/>
          </a:xfrm>
          <a:prstGeom prst="rect">
            <a:avLst/>
          </a:prstGeom>
          <a:solidFill>
            <a:srgbClr val="D1D3D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96FFFE2-C0F2-0F35-0D5E-4818F309AB3C}"/>
              </a:ext>
            </a:extLst>
          </p:cNvPr>
          <p:cNvSpPr txBox="1"/>
          <p:nvPr/>
        </p:nvSpPr>
        <p:spPr>
          <a:xfrm>
            <a:off x="8229599" y="14974562"/>
            <a:ext cx="164592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Section Title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4C6898F-5AF0-0F25-7C56-44319F70A50E}"/>
              </a:ext>
            </a:extLst>
          </p:cNvPr>
          <p:cNvSpPr txBox="1"/>
          <p:nvPr/>
        </p:nvSpPr>
        <p:spPr>
          <a:xfrm>
            <a:off x="8229599" y="26797226"/>
            <a:ext cx="164592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Section Title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2027CB4-8CD5-BBB4-A3A5-CC4743807E5A}"/>
              </a:ext>
            </a:extLst>
          </p:cNvPr>
          <p:cNvSpPr txBox="1"/>
          <p:nvPr/>
        </p:nvSpPr>
        <p:spPr>
          <a:xfrm>
            <a:off x="3341076" y="17750861"/>
            <a:ext cx="15040709" cy="821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Body text</a:t>
            </a:r>
          </a:p>
          <a:p>
            <a:pPr marL="685783" indent="-685783">
              <a:buFont typeface="Arial" panose="020B0604020202020204" pitchFamily="34" charset="0"/>
              <a:buChar char="•"/>
            </a:pPr>
            <a:r>
              <a:rPr lang="en-US" sz="4800" dirty="0"/>
              <a:t>Body text is best kept in sans-serif fonts to improve universal readability</a:t>
            </a:r>
          </a:p>
          <a:p>
            <a:pPr marL="685783" indent="-685783">
              <a:buFont typeface="Arial" panose="020B0604020202020204" pitchFamily="34" charset="0"/>
              <a:buChar char="•"/>
            </a:pPr>
            <a:r>
              <a:rPr lang="en-US" sz="4800" dirty="0"/>
              <a:t>Keep body text left aligned to distinguish it from titles</a:t>
            </a:r>
          </a:p>
          <a:p>
            <a:pPr marL="685783" indent="-685783">
              <a:buFont typeface="Arial" panose="020B0604020202020204" pitchFamily="34" charset="0"/>
              <a:buChar char="•"/>
            </a:pPr>
            <a:endParaRPr lang="en-US" sz="4800" dirty="0"/>
          </a:p>
          <a:p>
            <a:pPr marL="685783" indent="-685783">
              <a:buFont typeface="Arial" panose="020B0604020202020204" pitchFamily="34" charset="0"/>
              <a:buChar char="•"/>
            </a:pPr>
            <a:r>
              <a:rPr lang="en-US" sz="4800" dirty="0"/>
              <a:t>For a brief overview of how to use PowerPoint to design your research poster, click </a:t>
            </a:r>
            <a:r>
              <a:rPr lang="en-US" sz="4800" dirty="0">
                <a:hlinkClick r:id="rId2"/>
              </a:rPr>
              <a:t>here</a:t>
            </a:r>
            <a:endParaRPr lang="en-US" sz="4800" dirty="0"/>
          </a:p>
          <a:p>
            <a:pPr marL="685783" indent="-685783">
              <a:buFont typeface="Arial" panose="020B0604020202020204" pitchFamily="34" charset="0"/>
              <a:buChar char="•"/>
            </a:pPr>
            <a:endParaRPr lang="en-US" sz="4800" dirty="0"/>
          </a:p>
          <a:p>
            <a:pPr marL="685783" indent="-685783">
              <a:buFont typeface="Arial" panose="020B0604020202020204" pitchFamily="34" charset="0"/>
              <a:buChar char="•"/>
            </a:pPr>
            <a:r>
              <a:rPr lang="en-US" sz="4800" dirty="0"/>
              <a:t>For a more in-depth overview of how to use PowerPoint to design your research poster, click </a:t>
            </a:r>
            <a:r>
              <a:rPr lang="en-US" sz="4800" dirty="0">
                <a:hlinkClick r:id="rId3"/>
              </a:rPr>
              <a:t>here</a:t>
            </a:r>
            <a:endParaRPr lang="en-US" sz="4800" dirty="0"/>
          </a:p>
          <a:p>
            <a:pPr marL="685783" indent="-685783">
              <a:buFont typeface="Arial" panose="020B0604020202020204" pitchFamily="34" charset="0"/>
              <a:buChar char="•"/>
            </a:pPr>
            <a:endParaRPr lang="en-US" sz="4800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223609E-C71A-FBC2-690F-3D54B7C4494F}"/>
              </a:ext>
            </a:extLst>
          </p:cNvPr>
          <p:cNvSpPr/>
          <p:nvPr/>
        </p:nvSpPr>
        <p:spPr>
          <a:xfrm>
            <a:off x="19823303" y="17738394"/>
            <a:ext cx="9848222" cy="7395676"/>
          </a:xfrm>
          <a:prstGeom prst="rect">
            <a:avLst/>
          </a:prstGeom>
          <a:solidFill>
            <a:srgbClr val="585C5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EBD0D80-DB63-78CA-E629-D95E5BA7E529}"/>
              </a:ext>
            </a:extLst>
          </p:cNvPr>
          <p:cNvSpPr txBox="1"/>
          <p:nvPr/>
        </p:nvSpPr>
        <p:spPr>
          <a:xfrm>
            <a:off x="20946792" y="20153695"/>
            <a:ext cx="76012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Insert graphics and zoom in to 100% to ensure image files are not blurry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2942502-CD5F-ECFB-1A41-926B231D7322}"/>
              </a:ext>
            </a:extLst>
          </p:cNvPr>
          <p:cNvSpPr txBox="1"/>
          <p:nvPr/>
        </p:nvSpPr>
        <p:spPr>
          <a:xfrm>
            <a:off x="3341076" y="29571461"/>
            <a:ext cx="2629486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/>
              <a:t>Body text</a:t>
            </a:r>
          </a:p>
          <a:p>
            <a:pPr marL="685783" indent="-685783">
              <a:buFont typeface="Arial" panose="020B0604020202020204" pitchFamily="34" charset="0"/>
              <a:buChar char="•"/>
            </a:pPr>
            <a:r>
              <a:rPr lang="en-US" sz="4800" dirty="0"/>
              <a:t>List information in bulleted format for the most clarity and conciseness</a:t>
            </a:r>
          </a:p>
          <a:p>
            <a:pPr marL="685783" indent="-685783">
              <a:buFont typeface="Arial" panose="020B0604020202020204" pitchFamily="34" charset="0"/>
              <a:buChar char="•"/>
            </a:pPr>
            <a:r>
              <a:rPr lang="en-US" sz="4800" dirty="0"/>
              <a:t>The goal of a poster should be to capture a bite-sized story of your research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F056B48-9977-E6FB-7599-DAD90E57F415}"/>
              </a:ext>
            </a:extLst>
          </p:cNvPr>
          <p:cNvSpPr txBox="1"/>
          <p:nvPr/>
        </p:nvSpPr>
        <p:spPr>
          <a:xfrm>
            <a:off x="5556736" y="39380165"/>
            <a:ext cx="2182837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/>
              <a:t>Acknowledgements</a:t>
            </a:r>
            <a:r>
              <a:rPr lang="en-US" sz="4800" dirty="0"/>
              <a:t>: thank you to (Office Name(s)) for contributing to this research and to the OURS Office for printing this poster.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EAE00E2-AD74-BB3E-81BC-F1FBEA417A2A}"/>
              </a:ext>
            </a:extLst>
          </p:cNvPr>
          <p:cNvSpPr/>
          <p:nvPr/>
        </p:nvSpPr>
        <p:spPr>
          <a:xfrm>
            <a:off x="1097281" y="38926197"/>
            <a:ext cx="3875293" cy="3886201"/>
          </a:xfrm>
          <a:prstGeom prst="rect">
            <a:avLst/>
          </a:prstGeom>
          <a:solidFill>
            <a:srgbClr val="700005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E89838C3-EA72-606A-B932-E5A28F5858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723" y="39487410"/>
            <a:ext cx="3231882" cy="2672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7BFF4ED0-7746-0A5A-B216-B0A6A760DCAD}"/>
              </a:ext>
            </a:extLst>
          </p:cNvPr>
          <p:cNvSpPr/>
          <p:nvPr/>
        </p:nvSpPr>
        <p:spPr>
          <a:xfrm>
            <a:off x="1090246" y="1090246"/>
            <a:ext cx="30737908" cy="12865581"/>
          </a:xfrm>
          <a:prstGeom prst="rect">
            <a:avLst/>
          </a:prstGeom>
          <a:solidFill>
            <a:srgbClr val="70000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9" name="Picture 48" descr="A building with a steeple and a flower bed&#10;&#10;Description automatically generated">
            <a:extLst>
              <a:ext uri="{FF2B5EF4-FFF2-40B4-BE49-F238E27FC236}">
                <a16:creationId xmlns:a16="http://schemas.microsoft.com/office/drawing/2014/main" id="{F060E1FE-1A52-5D81-BBF8-52034909F8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t="8144" r="477" b="57495"/>
          <a:stretch/>
        </p:blipFill>
        <p:spPr>
          <a:xfrm>
            <a:off x="1927271" y="1939610"/>
            <a:ext cx="29039233" cy="11126380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0FB93D48-083E-E116-ABD1-B86E7D7DE2DB}"/>
              </a:ext>
            </a:extLst>
          </p:cNvPr>
          <p:cNvSpPr/>
          <p:nvPr/>
        </p:nvSpPr>
        <p:spPr>
          <a:xfrm>
            <a:off x="1927273" y="1939610"/>
            <a:ext cx="29039233" cy="11166852"/>
          </a:xfrm>
          <a:prstGeom prst="rect">
            <a:avLst/>
          </a:prstGeom>
          <a:solidFill>
            <a:srgbClr val="700005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E5E1FD9-BAB9-A9B0-EEEC-E8CEEED10898}"/>
              </a:ext>
            </a:extLst>
          </p:cNvPr>
          <p:cNvSpPr txBox="1"/>
          <p:nvPr/>
        </p:nvSpPr>
        <p:spPr>
          <a:xfrm>
            <a:off x="1951892" y="5430781"/>
            <a:ext cx="29014614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500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Main Poster Title</a:t>
            </a:r>
          </a:p>
          <a:p>
            <a:pPr algn="ctr"/>
            <a:r>
              <a:rPr lang="en-US" sz="10000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Extended Title (Optional)</a:t>
            </a:r>
          </a:p>
          <a:p>
            <a:pPr algn="ctr"/>
            <a:endParaRPr lang="en-US" sz="10000" dirty="0">
              <a:solidFill>
                <a:schemeClr val="bg1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algn="ctr"/>
            <a:r>
              <a:rPr lang="en-US" sz="7500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Presenter Names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E44C528-BC41-43F3-F54D-699D90F7E99A}"/>
              </a:ext>
            </a:extLst>
          </p:cNvPr>
          <p:cNvSpPr txBox="1"/>
          <p:nvPr/>
        </p:nvSpPr>
        <p:spPr>
          <a:xfrm>
            <a:off x="28678449" y="40038746"/>
            <a:ext cx="242726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QR Code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0030E86-20C5-DDAD-FABD-549CC60B115F}"/>
              </a:ext>
            </a:extLst>
          </p:cNvPr>
          <p:cNvSpPr txBox="1"/>
          <p:nvPr/>
        </p:nvSpPr>
        <p:spPr>
          <a:xfrm>
            <a:off x="1927271" y="12722686"/>
            <a:ext cx="291784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6" tooltip="http://commons.wikimedia.org/wiki/File:Purdue_University,_West_Lafayette,_Indiana,_Estados_Unidos,_2012-10-15,_DD_08.jp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7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9112568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0B2D71-1613-C007-0C58-E75C210874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05485B7-E3D0-59BE-80F3-11D987645F72}"/>
              </a:ext>
            </a:extLst>
          </p:cNvPr>
          <p:cNvSpPr/>
          <p:nvPr/>
        </p:nvSpPr>
        <p:spPr>
          <a:xfrm>
            <a:off x="1090247" y="1090246"/>
            <a:ext cx="30737908" cy="41710708"/>
          </a:xfrm>
          <a:prstGeom prst="rect">
            <a:avLst/>
          </a:prstGeom>
          <a:solidFill>
            <a:srgbClr val="406E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A45211-EA03-B026-2242-8637BC99F639}"/>
              </a:ext>
            </a:extLst>
          </p:cNvPr>
          <p:cNvSpPr/>
          <p:nvPr/>
        </p:nvSpPr>
        <p:spPr>
          <a:xfrm>
            <a:off x="1090246" y="1090246"/>
            <a:ext cx="30737908" cy="12865581"/>
          </a:xfrm>
          <a:prstGeom prst="rect">
            <a:avLst/>
          </a:prstGeom>
          <a:solidFill>
            <a:srgbClr val="C2811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8633081-5980-EEAB-A3B9-DE71DC85E9D3}"/>
              </a:ext>
            </a:extLst>
          </p:cNvPr>
          <p:cNvSpPr/>
          <p:nvPr/>
        </p:nvSpPr>
        <p:spPr>
          <a:xfrm>
            <a:off x="2286000" y="15351370"/>
            <a:ext cx="13587046" cy="22490723"/>
          </a:xfrm>
          <a:prstGeom prst="rect">
            <a:avLst/>
          </a:prstGeom>
          <a:solidFill>
            <a:srgbClr val="D1A05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E96B325-39A4-9E61-2C85-AD564EE953EA}"/>
              </a:ext>
            </a:extLst>
          </p:cNvPr>
          <p:cNvSpPr/>
          <p:nvPr/>
        </p:nvSpPr>
        <p:spPr>
          <a:xfrm>
            <a:off x="17068800" y="15351370"/>
            <a:ext cx="13563600" cy="22490723"/>
          </a:xfrm>
          <a:prstGeom prst="rect">
            <a:avLst/>
          </a:prstGeom>
          <a:solidFill>
            <a:srgbClr val="D1A05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02F7DDB-3BC2-5817-918D-78926D94A95A}"/>
              </a:ext>
            </a:extLst>
          </p:cNvPr>
          <p:cNvSpPr/>
          <p:nvPr/>
        </p:nvSpPr>
        <p:spPr>
          <a:xfrm>
            <a:off x="1090246" y="38914753"/>
            <a:ext cx="30737908" cy="3886201"/>
          </a:xfrm>
          <a:prstGeom prst="rect">
            <a:avLst/>
          </a:prstGeom>
          <a:solidFill>
            <a:srgbClr val="E0C08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C3527A1-B6FA-3970-8877-390716CA1BD1}"/>
              </a:ext>
            </a:extLst>
          </p:cNvPr>
          <p:cNvSpPr/>
          <p:nvPr/>
        </p:nvSpPr>
        <p:spPr>
          <a:xfrm>
            <a:off x="3223846" y="14771078"/>
            <a:ext cx="11711354" cy="2092569"/>
          </a:xfrm>
          <a:prstGeom prst="rect">
            <a:avLst/>
          </a:prstGeom>
          <a:solidFill>
            <a:srgbClr val="C2811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5ECFF39-B295-D748-D9FD-6C9AAA5F43C7}"/>
              </a:ext>
            </a:extLst>
          </p:cNvPr>
          <p:cNvSpPr/>
          <p:nvPr/>
        </p:nvSpPr>
        <p:spPr>
          <a:xfrm>
            <a:off x="27922380" y="38945233"/>
            <a:ext cx="3875293" cy="3886201"/>
          </a:xfrm>
          <a:prstGeom prst="rect">
            <a:avLst/>
          </a:prstGeom>
          <a:solidFill>
            <a:srgbClr val="C28117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F72BA24-DC8E-AA49-C228-C08127484C43}"/>
              </a:ext>
            </a:extLst>
          </p:cNvPr>
          <p:cNvSpPr/>
          <p:nvPr/>
        </p:nvSpPr>
        <p:spPr>
          <a:xfrm>
            <a:off x="17983201" y="14771077"/>
            <a:ext cx="11711354" cy="2092569"/>
          </a:xfrm>
          <a:prstGeom prst="rect">
            <a:avLst/>
          </a:prstGeom>
          <a:solidFill>
            <a:srgbClr val="C2811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867AA02-9BB6-F421-9CEC-14CF8AEC4EF2}"/>
              </a:ext>
            </a:extLst>
          </p:cNvPr>
          <p:cNvSpPr/>
          <p:nvPr/>
        </p:nvSpPr>
        <p:spPr>
          <a:xfrm>
            <a:off x="2790093" y="17356016"/>
            <a:ext cx="12578860" cy="11414674"/>
          </a:xfrm>
          <a:prstGeom prst="rect">
            <a:avLst/>
          </a:prstGeom>
          <a:solidFill>
            <a:srgbClr val="E6EC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4D35701-0826-3F92-81CE-E48CD9B27A66}"/>
              </a:ext>
            </a:extLst>
          </p:cNvPr>
          <p:cNvSpPr/>
          <p:nvPr/>
        </p:nvSpPr>
        <p:spPr>
          <a:xfrm>
            <a:off x="17549448" y="17356014"/>
            <a:ext cx="12578860" cy="19853034"/>
          </a:xfrm>
          <a:prstGeom prst="rect">
            <a:avLst/>
          </a:prstGeom>
          <a:solidFill>
            <a:srgbClr val="E6EC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9677F6C-B3B0-2E74-9316-3B71FFF64ED4}"/>
              </a:ext>
            </a:extLst>
          </p:cNvPr>
          <p:cNvSpPr/>
          <p:nvPr/>
        </p:nvSpPr>
        <p:spPr>
          <a:xfrm>
            <a:off x="2790093" y="29263060"/>
            <a:ext cx="12578860" cy="7945988"/>
          </a:xfrm>
          <a:prstGeom prst="rect">
            <a:avLst/>
          </a:prstGeom>
          <a:solidFill>
            <a:srgbClr val="E6EC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95FFB8E-6814-476F-F76B-16749B771409}"/>
              </a:ext>
            </a:extLst>
          </p:cNvPr>
          <p:cNvSpPr txBox="1"/>
          <p:nvPr/>
        </p:nvSpPr>
        <p:spPr>
          <a:xfrm>
            <a:off x="849923" y="15045488"/>
            <a:ext cx="164592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Section Title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833980C-93B5-92A2-E528-390F5A10DF1B}"/>
              </a:ext>
            </a:extLst>
          </p:cNvPr>
          <p:cNvSpPr txBox="1"/>
          <p:nvPr/>
        </p:nvSpPr>
        <p:spPr>
          <a:xfrm>
            <a:off x="15621000" y="15028487"/>
            <a:ext cx="164592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Section Title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04D2A04-A7FF-4CD0-521C-2361F708FEFF}"/>
              </a:ext>
            </a:extLst>
          </p:cNvPr>
          <p:cNvSpPr/>
          <p:nvPr/>
        </p:nvSpPr>
        <p:spPr>
          <a:xfrm>
            <a:off x="1097281" y="38941437"/>
            <a:ext cx="3875293" cy="3886201"/>
          </a:xfrm>
          <a:prstGeom prst="rect">
            <a:avLst/>
          </a:prstGeom>
          <a:solidFill>
            <a:srgbClr val="C28117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CE823B1-F263-D13C-A4E6-EB84526125B5}"/>
              </a:ext>
            </a:extLst>
          </p:cNvPr>
          <p:cNvSpPr txBox="1"/>
          <p:nvPr/>
        </p:nvSpPr>
        <p:spPr>
          <a:xfrm>
            <a:off x="28678449" y="40038746"/>
            <a:ext cx="242726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QR Code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7A53EB5-F7E0-CB6E-0DE2-A84A3F012B10}"/>
              </a:ext>
            </a:extLst>
          </p:cNvPr>
          <p:cNvSpPr txBox="1"/>
          <p:nvPr/>
        </p:nvSpPr>
        <p:spPr>
          <a:xfrm>
            <a:off x="3341077" y="17750861"/>
            <a:ext cx="11594124" cy="10433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Body text</a:t>
            </a:r>
          </a:p>
          <a:p>
            <a:pPr marL="685783" indent="-685783">
              <a:buFont typeface="Arial" panose="020B0604020202020204" pitchFamily="34" charset="0"/>
              <a:buChar char="•"/>
            </a:pPr>
            <a:r>
              <a:rPr lang="en-US" sz="4800" dirty="0"/>
              <a:t>Body text is best kept in sans-serif fonts for readability</a:t>
            </a:r>
          </a:p>
          <a:p>
            <a:pPr marL="685783" indent="-685783">
              <a:buFont typeface="Arial" panose="020B0604020202020204" pitchFamily="34" charset="0"/>
              <a:buChar char="•"/>
            </a:pPr>
            <a:r>
              <a:rPr lang="en-US" sz="4800" dirty="0"/>
              <a:t>Keep body text left aligned to distinguish it from titles</a:t>
            </a:r>
          </a:p>
          <a:p>
            <a:pPr marL="685783" indent="-685783">
              <a:buFont typeface="Arial" panose="020B0604020202020204" pitchFamily="34" charset="0"/>
              <a:buChar char="•"/>
            </a:pPr>
            <a:endParaRPr lang="en-US" sz="4800" dirty="0"/>
          </a:p>
          <a:p>
            <a:pPr marL="685783" indent="-685783">
              <a:buFont typeface="Arial" panose="020B0604020202020204" pitchFamily="34" charset="0"/>
              <a:buChar char="•"/>
            </a:pPr>
            <a:r>
              <a:rPr lang="en-US" sz="4800" dirty="0"/>
              <a:t>For a brief overview of how to use PowerPoint to design your research poster, click </a:t>
            </a:r>
            <a:r>
              <a:rPr lang="en-US" sz="4800" dirty="0">
                <a:hlinkClick r:id="rId2"/>
              </a:rPr>
              <a:t>here</a:t>
            </a:r>
            <a:endParaRPr lang="en-US" sz="4800" dirty="0"/>
          </a:p>
          <a:p>
            <a:pPr marL="685783" indent="-685783">
              <a:buFont typeface="Arial" panose="020B0604020202020204" pitchFamily="34" charset="0"/>
              <a:buChar char="•"/>
            </a:pPr>
            <a:endParaRPr lang="en-US" sz="4800" dirty="0"/>
          </a:p>
          <a:p>
            <a:pPr marL="685783" indent="-685783">
              <a:buFont typeface="Arial" panose="020B0604020202020204" pitchFamily="34" charset="0"/>
              <a:buChar char="•"/>
            </a:pPr>
            <a:r>
              <a:rPr lang="en-US" sz="4800" dirty="0"/>
              <a:t>For a more in-depth overview of how to use PowerPoint to design your research poster, click </a:t>
            </a:r>
            <a:r>
              <a:rPr lang="en-US" sz="4800" dirty="0">
                <a:hlinkClick r:id="rId3"/>
              </a:rPr>
              <a:t>here</a:t>
            </a:r>
            <a:endParaRPr lang="en-US" sz="4800" dirty="0"/>
          </a:p>
          <a:p>
            <a:pPr marL="685783" indent="-685783">
              <a:buFont typeface="Arial" panose="020B0604020202020204" pitchFamily="34" charset="0"/>
              <a:buChar char="•"/>
            </a:pPr>
            <a:endParaRPr lang="en-US" sz="48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CF02BB6-FA84-E4E5-22CD-7C2BEFFC6037}"/>
              </a:ext>
            </a:extLst>
          </p:cNvPr>
          <p:cNvSpPr/>
          <p:nvPr/>
        </p:nvSpPr>
        <p:spPr>
          <a:xfrm>
            <a:off x="3173604" y="29581913"/>
            <a:ext cx="11811837" cy="7308282"/>
          </a:xfrm>
          <a:prstGeom prst="rect">
            <a:avLst/>
          </a:prstGeom>
          <a:solidFill>
            <a:srgbClr val="406E94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46613A8-29A0-3EA6-79AF-2E4A5F9EECB7}"/>
              </a:ext>
            </a:extLst>
          </p:cNvPr>
          <p:cNvSpPr txBox="1"/>
          <p:nvPr/>
        </p:nvSpPr>
        <p:spPr>
          <a:xfrm>
            <a:off x="5278901" y="32081892"/>
            <a:ext cx="76012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Insert graphics and zoom in to 100% to ensure image files are not blurry</a:t>
            </a:r>
          </a:p>
        </p:txBody>
      </p:sp>
      <p:pic>
        <p:nvPicPr>
          <p:cNvPr id="31" name="Picture 30" descr="A building with a steeple and a flower bed&#10;&#10;Description automatically generated">
            <a:extLst>
              <a:ext uri="{FF2B5EF4-FFF2-40B4-BE49-F238E27FC236}">
                <a16:creationId xmlns:a16="http://schemas.microsoft.com/office/drawing/2014/main" id="{39C14140-A3B0-E3AC-447C-96A14D15E6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8144" r="477" b="57495"/>
          <a:stretch/>
        </p:blipFill>
        <p:spPr>
          <a:xfrm>
            <a:off x="1927271" y="1939610"/>
            <a:ext cx="29039233" cy="1112638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8F958CA6-D1F6-406C-666E-0932940D6955}"/>
              </a:ext>
            </a:extLst>
          </p:cNvPr>
          <p:cNvSpPr txBox="1"/>
          <p:nvPr/>
        </p:nvSpPr>
        <p:spPr>
          <a:xfrm>
            <a:off x="1927271" y="12722686"/>
            <a:ext cx="291784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5" tooltip="http://commons.wikimedia.org/wiki/File:Purdue_University,_West_Lafayette,_Indiana,_Estados_Unidos,_2012-10-15,_DD_08.jp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6" tooltip="https://creativecommons.org/licenses/by-sa/3.0/"/>
              </a:rPr>
              <a:t>CC BY-SA</a:t>
            </a:r>
            <a:endParaRPr lang="en-US" sz="9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9543603-D71D-B577-BEC5-BD304C3F1D37}"/>
              </a:ext>
            </a:extLst>
          </p:cNvPr>
          <p:cNvSpPr txBox="1"/>
          <p:nvPr/>
        </p:nvSpPr>
        <p:spPr>
          <a:xfrm>
            <a:off x="17983201" y="17750861"/>
            <a:ext cx="1171135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/>
              <a:t>Body text</a:t>
            </a:r>
          </a:p>
          <a:p>
            <a:pPr marL="685783" indent="-685783">
              <a:buFont typeface="Arial" panose="020B0604020202020204" pitchFamily="34" charset="0"/>
              <a:buChar char="•"/>
            </a:pPr>
            <a:r>
              <a:rPr lang="en-US" sz="4800" dirty="0"/>
              <a:t>List information in bulleted format for the most clarity and conciseness</a:t>
            </a:r>
          </a:p>
          <a:p>
            <a:pPr marL="685783" indent="-685783">
              <a:buFont typeface="Arial" panose="020B0604020202020204" pitchFamily="34" charset="0"/>
              <a:buChar char="•"/>
            </a:pPr>
            <a:r>
              <a:rPr lang="en-US" sz="4800" dirty="0"/>
              <a:t>The goal of a poster should be to capture a bite-sized story of your research</a:t>
            </a:r>
          </a:p>
          <a:p>
            <a:pPr marL="685783" indent="-685783">
              <a:buFont typeface="Arial" panose="020B0604020202020204" pitchFamily="34" charset="0"/>
              <a:buChar char="•"/>
            </a:pPr>
            <a:endParaRPr lang="en-US" sz="4800" dirty="0"/>
          </a:p>
        </p:txBody>
      </p:sp>
      <p:pic>
        <p:nvPicPr>
          <p:cNvPr id="25" name="Picture 4">
            <a:extLst>
              <a:ext uri="{FF2B5EF4-FFF2-40B4-BE49-F238E27FC236}">
                <a16:creationId xmlns:a16="http://schemas.microsoft.com/office/drawing/2014/main" id="{E801A707-4B84-C250-9446-BBAB56E2F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723" y="39487410"/>
            <a:ext cx="3231882" cy="267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D050B475-3194-9B3B-567D-2A356B3037CB}"/>
              </a:ext>
            </a:extLst>
          </p:cNvPr>
          <p:cNvSpPr/>
          <p:nvPr/>
        </p:nvSpPr>
        <p:spPr>
          <a:xfrm>
            <a:off x="1927273" y="1939610"/>
            <a:ext cx="29039233" cy="11166852"/>
          </a:xfrm>
          <a:prstGeom prst="rect">
            <a:avLst/>
          </a:prstGeom>
          <a:solidFill>
            <a:srgbClr val="406E94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BFE99F8-E26B-1C9E-8D8C-1F2D01086203}"/>
              </a:ext>
            </a:extLst>
          </p:cNvPr>
          <p:cNvSpPr txBox="1"/>
          <p:nvPr/>
        </p:nvSpPr>
        <p:spPr>
          <a:xfrm>
            <a:off x="1951892" y="5430781"/>
            <a:ext cx="29014614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500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Main Poster Title</a:t>
            </a:r>
          </a:p>
          <a:p>
            <a:pPr algn="ctr"/>
            <a:r>
              <a:rPr lang="en-US" sz="10000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Extended Title (Optional)</a:t>
            </a:r>
          </a:p>
          <a:p>
            <a:pPr algn="ctr"/>
            <a:endParaRPr lang="en-US" sz="10000" dirty="0">
              <a:solidFill>
                <a:schemeClr val="bg1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algn="ctr"/>
            <a:r>
              <a:rPr lang="en-US" sz="7500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Presenter Names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443F2A0-F574-1F18-5208-266CFE03A7D7}"/>
              </a:ext>
            </a:extLst>
          </p:cNvPr>
          <p:cNvSpPr txBox="1"/>
          <p:nvPr/>
        </p:nvSpPr>
        <p:spPr>
          <a:xfrm>
            <a:off x="5556736" y="39380165"/>
            <a:ext cx="2182837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/>
              <a:t>Acknowledgements</a:t>
            </a:r>
            <a:r>
              <a:rPr lang="en-US" sz="4800"/>
              <a:t>: thank you to (Office Name(s)) for contributing to this research and to the OURS Office for printing this poster.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734597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9BAD71-B87C-3163-29BC-F165BA379C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A0933F1-2B5C-336A-4239-B0B347EAD5C2}"/>
              </a:ext>
            </a:extLst>
          </p:cNvPr>
          <p:cNvSpPr/>
          <p:nvPr/>
        </p:nvSpPr>
        <p:spPr>
          <a:xfrm>
            <a:off x="1090247" y="1090246"/>
            <a:ext cx="30737908" cy="41710708"/>
          </a:xfrm>
          <a:prstGeom prst="rect">
            <a:avLst/>
          </a:prstGeom>
          <a:solidFill>
            <a:srgbClr val="585C5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3E95960-8E9E-89A6-FF7B-6F855AD8DDE6}"/>
              </a:ext>
            </a:extLst>
          </p:cNvPr>
          <p:cNvSpPr/>
          <p:nvPr/>
        </p:nvSpPr>
        <p:spPr>
          <a:xfrm>
            <a:off x="2286000" y="15351370"/>
            <a:ext cx="28346400" cy="10709031"/>
          </a:xfrm>
          <a:prstGeom prst="rect">
            <a:avLst/>
          </a:prstGeom>
          <a:solidFill>
            <a:srgbClr val="775A7B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4FE182-A6F4-F6CA-B021-6B8BFE6E0734}"/>
              </a:ext>
            </a:extLst>
          </p:cNvPr>
          <p:cNvSpPr/>
          <p:nvPr/>
        </p:nvSpPr>
        <p:spPr>
          <a:xfrm>
            <a:off x="2286000" y="27133061"/>
            <a:ext cx="28346400" cy="10709031"/>
          </a:xfrm>
          <a:prstGeom prst="rect">
            <a:avLst/>
          </a:prstGeom>
          <a:solidFill>
            <a:srgbClr val="775A7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B48A73D-69CE-C0F8-01FE-C54018DD9EF4}"/>
              </a:ext>
            </a:extLst>
          </p:cNvPr>
          <p:cNvSpPr/>
          <p:nvPr/>
        </p:nvSpPr>
        <p:spPr>
          <a:xfrm>
            <a:off x="1090246" y="38914753"/>
            <a:ext cx="30737908" cy="3886201"/>
          </a:xfrm>
          <a:prstGeom prst="rect">
            <a:avLst/>
          </a:prstGeom>
          <a:solidFill>
            <a:srgbClr val="D1D3D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4360E5A-67E7-C4BD-D515-EF5380618B06}"/>
              </a:ext>
            </a:extLst>
          </p:cNvPr>
          <p:cNvSpPr/>
          <p:nvPr/>
        </p:nvSpPr>
        <p:spPr>
          <a:xfrm>
            <a:off x="8877300" y="14765216"/>
            <a:ext cx="15163800" cy="2092569"/>
          </a:xfrm>
          <a:prstGeom prst="rect">
            <a:avLst/>
          </a:prstGeom>
          <a:solidFill>
            <a:srgbClr val="4A234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D7273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758332-1B17-3377-15F3-48B11D333BCE}"/>
              </a:ext>
            </a:extLst>
          </p:cNvPr>
          <p:cNvSpPr/>
          <p:nvPr/>
        </p:nvSpPr>
        <p:spPr>
          <a:xfrm>
            <a:off x="8877300" y="26570354"/>
            <a:ext cx="15163800" cy="2092569"/>
          </a:xfrm>
          <a:prstGeom prst="rect">
            <a:avLst/>
          </a:prstGeom>
          <a:solidFill>
            <a:srgbClr val="4A234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D7273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5B99EF0-B4A2-CD97-5A70-AE80E27C305D}"/>
              </a:ext>
            </a:extLst>
          </p:cNvPr>
          <p:cNvSpPr/>
          <p:nvPr/>
        </p:nvSpPr>
        <p:spPr>
          <a:xfrm>
            <a:off x="27922380" y="38945233"/>
            <a:ext cx="3875293" cy="3886201"/>
          </a:xfrm>
          <a:prstGeom prst="rect">
            <a:avLst/>
          </a:prstGeom>
          <a:solidFill>
            <a:srgbClr val="4A234F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E813301-E0D3-7FF1-AE36-70FCD0FBD604}"/>
              </a:ext>
            </a:extLst>
          </p:cNvPr>
          <p:cNvSpPr/>
          <p:nvPr/>
        </p:nvSpPr>
        <p:spPr>
          <a:xfrm>
            <a:off x="19389968" y="17344291"/>
            <a:ext cx="10714893" cy="8183882"/>
          </a:xfrm>
          <a:prstGeom prst="rect">
            <a:avLst/>
          </a:prstGeom>
          <a:solidFill>
            <a:srgbClr val="D1D3D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A26B939-B1AD-93FA-51A3-C0803FE33A1C}"/>
              </a:ext>
            </a:extLst>
          </p:cNvPr>
          <p:cNvSpPr/>
          <p:nvPr/>
        </p:nvSpPr>
        <p:spPr>
          <a:xfrm>
            <a:off x="2813541" y="17344291"/>
            <a:ext cx="16072340" cy="8183882"/>
          </a:xfrm>
          <a:prstGeom prst="rect">
            <a:avLst/>
          </a:prstGeom>
          <a:solidFill>
            <a:srgbClr val="D1D3D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C1351D5-C532-712A-C6F7-A21616FA4C44}"/>
              </a:ext>
            </a:extLst>
          </p:cNvPr>
          <p:cNvSpPr/>
          <p:nvPr/>
        </p:nvSpPr>
        <p:spPr>
          <a:xfrm>
            <a:off x="2813540" y="29172877"/>
            <a:ext cx="27291321" cy="8183882"/>
          </a:xfrm>
          <a:prstGeom prst="rect">
            <a:avLst/>
          </a:prstGeom>
          <a:solidFill>
            <a:srgbClr val="D1D3D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7452BF5-889F-9C51-B112-F1A44C98AE9F}"/>
              </a:ext>
            </a:extLst>
          </p:cNvPr>
          <p:cNvSpPr txBox="1"/>
          <p:nvPr/>
        </p:nvSpPr>
        <p:spPr>
          <a:xfrm>
            <a:off x="8229599" y="14974562"/>
            <a:ext cx="164592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Section Title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BCCC22D-6B37-7CB7-7E4A-C4E33D03B1D7}"/>
              </a:ext>
            </a:extLst>
          </p:cNvPr>
          <p:cNvSpPr txBox="1"/>
          <p:nvPr/>
        </p:nvSpPr>
        <p:spPr>
          <a:xfrm>
            <a:off x="8229599" y="26797226"/>
            <a:ext cx="164592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Section Title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B0623E1-38E1-4537-022E-F132699EFCE0}"/>
              </a:ext>
            </a:extLst>
          </p:cNvPr>
          <p:cNvSpPr txBox="1"/>
          <p:nvPr/>
        </p:nvSpPr>
        <p:spPr>
          <a:xfrm>
            <a:off x="3341076" y="17750861"/>
            <a:ext cx="15040709" cy="821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Body text</a:t>
            </a:r>
          </a:p>
          <a:p>
            <a:pPr marL="685783" indent="-685783">
              <a:buFont typeface="Arial" panose="020B0604020202020204" pitchFamily="34" charset="0"/>
              <a:buChar char="•"/>
            </a:pPr>
            <a:r>
              <a:rPr lang="en-US" sz="4800" dirty="0"/>
              <a:t>Body text is best kept in sans-serif fonts to improve universal readability</a:t>
            </a:r>
          </a:p>
          <a:p>
            <a:pPr marL="685783" indent="-685783">
              <a:buFont typeface="Arial" panose="020B0604020202020204" pitchFamily="34" charset="0"/>
              <a:buChar char="•"/>
            </a:pPr>
            <a:r>
              <a:rPr lang="en-US" sz="4800" dirty="0"/>
              <a:t>Keep body text left aligned to distinguish it from titles</a:t>
            </a:r>
          </a:p>
          <a:p>
            <a:pPr marL="685783" indent="-685783">
              <a:buFont typeface="Arial" panose="020B0604020202020204" pitchFamily="34" charset="0"/>
              <a:buChar char="•"/>
            </a:pPr>
            <a:endParaRPr lang="en-US" sz="4800" dirty="0"/>
          </a:p>
          <a:p>
            <a:pPr marL="685783" indent="-685783">
              <a:buFont typeface="Arial" panose="020B0604020202020204" pitchFamily="34" charset="0"/>
              <a:buChar char="•"/>
            </a:pPr>
            <a:r>
              <a:rPr lang="en-US" sz="4800" dirty="0"/>
              <a:t>For a brief overview of how to use PowerPoint to design your research poster, click </a:t>
            </a:r>
            <a:r>
              <a:rPr lang="en-US" sz="4800" dirty="0">
                <a:hlinkClick r:id="rId2"/>
              </a:rPr>
              <a:t>here</a:t>
            </a:r>
            <a:endParaRPr lang="en-US" sz="4800" dirty="0"/>
          </a:p>
          <a:p>
            <a:pPr marL="685783" indent="-685783">
              <a:buFont typeface="Arial" panose="020B0604020202020204" pitchFamily="34" charset="0"/>
              <a:buChar char="•"/>
            </a:pPr>
            <a:endParaRPr lang="en-US" sz="4800" dirty="0"/>
          </a:p>
          <a:p>
            <a:pPr marL="685783" indent="-685783">
              <a:buFont typeface="Arial" panose="020B0604020202020204" pitchFamily="34" charset="0"/>
              <a:buChar char="•"/>
            </a:pPr>
            <a:r>
              <a:rPr lang="en-US" sz="4800" dirty="0"/>
              <a:t>For a more in-depth overview of how to use PowerPoint to design your research poster, click </a:t>
            </a:r>
            <a:r>
              <a:rPr lang="en-US" sz="4800" dirty="0">
                <a:hlinkClick r:id="rId3"/>
              </a:rPr>
              <a:t>here</a:t>
            </a:r>
            <a:endParaRPr lang="en-US" sz="4800" dirty="0"/>
          </a:p>
          <a:p>
            <a:pPr marL="685783" indent="-685783">
              <a:buFont typeface="Arial" panose="020B0604020202020204" pitchFamily="34" charset="0"/>
              <a:buChar char="•"/>
            </a:pPr>
            <a:endParaRPr lang="en-US" sz="4800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E2697C1-929C-32D8-13F9-D0FDB2D400F6}"/>
              </a:ext>
            </a:extLst>
          </p:cNvPr>
          <p:cNvSpPr/>
          <p:nvPr/>
        </p:nvSpPr>
        <p:spPr>
          <a:xfrm>
            <a:off x="19823303" y="17738394"/>
            <a:ext cx="9848222" cy="7395676"/>
          </a:xfrm>
          <a:prstGeom prst="rect">
            <a:avLst/>
          </a:prstGeom>
          <a:solidFill>
            <a:srgbClr val="775A7B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5D655F9-E3AA-1788-B439-50660F591BE5}"/>
              </a:ext>
            </a:extLst>
          </p:cNvPr>
          <p:cNvSpPr txBox="1"/>
          <p:nvPr/>
        </p:nvSpPr>
        <p:spPr>
          <a:xfrm>
            <a:off x="20946792" y="20153695"/>
            <a:ext cx="76012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Insert graphics and zoom in to 100% to ensure image files are not blurry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C6F58C1-A6D6-DF1C-AAA0-5BAE0457A85E}"/>
              </a:ext>
            </a:extLst>
          </p:cNvPr>
          <p:cNvSpPr txBox="1"/>
          <p:nvPr/>
        </p:nvSpPr>
        <p:spPr>
          <a:xfrm>
            <a:off x="3341076" y="29571461"/>
            <a:ext cx="2629486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/>
              <a:t>Body text</a:t>
            </a:r>
          </a:p>
          <a:p>
            <a:pPr marL="685783" indent="-685783">
              <a:buFont typeface="Arial" panose="020B0604020202020204" pitchFamily="34" charset="0"/>
              <a:buChar char="•"/>
            </a:pPr>
            <a:r>
              <a:rPr lang="en-US" sz="4800" dirty="0"/>
              <a:t>List information in bulleted format for the most clarity and conciseness</a:t>
            </a:r>
          </a:p>
          <a:p>
            <a:pPr marL="685783" indent="-685783">
              <a:buFont typeface="Arial" panose="020B0604020202020204" pitchFamily="34" charset="0"/>
              <a:buChar char="•"/>
            </a:pPr>
            <a:r>
              <a:rPr lang="en-US" sz="4800" dirty="0"/>
              <a:t>The goal of a poster should be to capture a bite-sized story of your research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15B5116-328D-D0EA-AA1D-8F00D22198C2}"/>
              </a:ext>
            </a:extLst>
          </p:cNvPr>
          <p:cNvSpPr txBox="1"/>
          <p:nvPr/>
        </p:nvSpPr>
        <p:spPr>
          <a:xfrm>
            <a:off x="5556736" y="39380165"/>
            <a:ext cx="2182837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/>
              <a:t>Acknowledgements</a:t>
            </a:r>
            <a:r>
              <a:rPr lang="en-US" sz="4800" dirty="0"/>
              <a:t>: thank you to (Office Name(s)) for contributing to this research and to the OURS Office for printing this poster.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AB7EC12-3946-1611-BC8D-3A62657B8530}"/>
              </a:ext>
            </a:extLst>
          </p:cNvPr>
          <p:cNvSpPr/>
          <p:nvPr/>
        </p:nvSpPr>
        <p:spPr>
          <a:xfrm>
            <a:off x="1097281" y="38926197"/>
            <a:ext cx="3875293" cy="3886201"/>
          </a:xfrm>
          <a:prstGeom prst="rect">
            <a:avLst/>
          </a:prstGeom>
          <a:solidFill>
            <a:srgbClr val="4A234F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60415F16-4743-4E73-DA40-17A286713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723" y="39487410"/>
            <a:ext cx="3231882" cy="2672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3C08A4B2-5DE8-93C1-7737-4D2DC7F5D792}"/>
              </a:ext>
            </a:extLst>
          </p:cNvPr>
          <p:cNvSpPr/>
          <p:nvPr/>
        </p:nvSpPr>
        <p:spPr>
          <a:xfrm>
            <a:off x="1090246" y="1090246"/>
            <a:ext cx="30737908" cy="12865581"/>
          </a:xfrm>
          <a:prstGeom prst="rect">
            <a:avLst/>
          </a:prstGeom>
          <a:solidFill>
            <a:srgbClr val="4A234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9" name="Picture 48" descr="A building with a steeple and a flower bed&#10;&#10;Description automatically generated">
            <a:extLst>
              <a:ext uri="{FF2B5EF4-FFF2-40B4-BE49-F238E27FC236}">
                <a16:creationId xmlns:a16="http://schemas.microsoft.com/office/drawing/2014/main" id="{38532C83-2B9F-DC44-81A0-0ED3D5E928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t="8144" r="477" b="57495"/>
          <a:stretch/>
        </p:blipFill>
        <p:spPr>
          <a:xfrm>
            <a:off x="1927271" y="1939610"/>
            <a:ext cx="29039233" cy="11126380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3E011D79-89B4-8DC2-0C1D-4103763A8897}"/>
              </a:ext>
            </a:extLst>
          </p:cNvPr>
          <p:cNvSpPr/>
          <p:nvPr/>
        </p:nvSpPr>
        <p:spPr>
          <a:xfrm>
            <a:off x="1927273" y="1939610"/>
            <a:ext cx="29039233" cy="11166852"/>
          </a:xfrm>
          <a:prstGeom prst="rect">
            <a:avLst/>
          </a:prstGeom>
          <a:solidFill>
            <a:srgbClr val="4A234F">
              <a:alpha val="50196"/>
            </a:srgbClr>
          </a:solidFill>
          <a:ln>
            <a:solidFill>
              <a:srgbClr val="775A7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1B3110B-ECB1-3496-98FD-5B19B085EB84}"/>
              </a:ext>
            </a:extLst>
          </p:cNvPr>
          <p:cNvSpPr txBox="1"/>
          <p:nvPr/>
        </p:nvSpPr>
        <p:spPr>
          <a:xfrm>
            <a:off x="1951892" y="5430781"/>
            <a:ext cx="29014614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500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Main Poster Title</a:t>
            </a:r>
          </a:p>
          <a:p>
            <a:pPr algn="ctr"/>
            <a:r>
              <a:rPr lang="en-US" sz="10000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Extended Title (Optional)</a:t>
            </a:r>
          </a:p>
          <a:p>
            <a:pPr algn="ctr"/>
            <a:endParaRPr lang="en-US" sz="10000" dirty="0">
              <a:solidFill>
                <a:schemeClr val="bg1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algn="ctr"/>
            <a:r>
              <a:rPr lang="en-US" sz="7500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Presenter Names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7E27A95-9D6B-1FAB-61F4-51A78DDF40A8}"/>
              </a:ext>
            </a:extLst>
          </p:cNvPr>
          <p:cNvSpPr txBox="1"/>
          <p:nvPr/>
        </p:nvSpPr>
        <p:spPr>
          <a:xfrm>
            <a:off x="28678449" y="40038746"/>
            <a:ext cx="242726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QR Code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2209F0F-1B2E-8511-DADA-AB4A62DCAFC9}"/>
              </a:ext>
            </a:extLst>
          </p:cNvPr>
          <p:cNvSpPr txBox="1"/>
          <p:nvPr/>
        </p:nvSpPr>
        <p:spPr>
          <a:xfrm>
            <a:off x="1927271" y="12722686"/>
            <a:ext cx="291784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6" tooltip="http://commons.wikimedia.org/wiki/File:Purdue_University,_West_Lafayette,_Indiana,_Estados_Unidos,_2012-10-15,_DD_08.jp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7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273802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0A260F-C36F-5175-3170-5E6598065D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A272A00-473A-583E-BC47-7D1C01690E92}"/>
              </a:ext>
            </a:extLst>
          </p:cNvPr>
          <p:cNvSpPr/>
          <p:nvPr/>
        </p:nvSpPr>
        <p:spPr>
          <a:xfrm>
            <a:off x="1090247" y="1090246"/>
            <a:ext cx="30737908" cy="41710708"/>
          </a:xfrm>
          <a:prstGeom prst="rect">
            <a:avLst/>
          </a:prstGeom>
          <a:solidFill>
            <a:srgbClr val="BFCFD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6AC3A9-614A-AC3F-F66C-045555E96B79}"/>
              </a:ext>
            </a:extLst>
          </p:cNvPr>
          <p:cNvSpPr/>
          <p:nvPr/>
        </p:nvSpPr>
        <p:spPr>
          <a:xfrm>
            <a:off x="2286000" y="15351370"/>
            <a:ext cx="28346400" cy="10709031"/>
          </a:xfrm>
          <a:prstGeom prst="rect">
            <a:avLst/>
          </a:prstGeom>
          <a:solidFill>
            <a:srgbClr val="406E94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692245-2081-BB69-6A83-39E60E716E0B}"/>
              </a:ext>
            </a:extLst>
          </p:cNvPr>
          <p:cNvSpPr/>
          <p:nvPr/>
        </p:nvSpPr>
        <p:spPr>
          <a:xfrm>
            <a:off x="2286000" y="27133061"/>
            <a:ext cx="28346400" cy="10709031"/>
          </a:xfrm>
          <a:prstGeom prst="rect">
            <a:avLst/>
          </a:prstGeom>
          <a:solidFill>
            <a:srgbClr val="406E9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FA4F680-2534-EA78-9C12-DA8AE04A6CCB}"/>
              </a:ext>
            </a:extLst>
          </p:cNvPr>
          <p:cNvSpPr/>
          <p:nvPr/>
        </p:nvSpPr>
        <p:spPr>
          <a:xfrm>
            <a:off x="1090246" y="38914753"/>
            <a:ext cx="30737908" cy="3886201"/>
          </a:xfrm>
          <a:prstGeom prst="rect">
            <a:avLst/>
          </a:prstGeom>
          <a:solidFill>
            <a:srgbClr val="E6EC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BD0A95C-1A05-9569-F7AE-792E65FAFA1C}"/>
              </a:ext>
            </a:extLst>
          </p:cNvPr>
          <p:cNvSpPr/>
          <p:nvPr/>
        </p:nvSpPr>
        <p:spPr>
          <a:xfrm>
            <a:off x="8877300" y="14765216"/>
            <a:ext cx="15163800" cy="2092569"/>
          </a:xfrm>
          <a:prstGeom prst="rect">
            <a:avLst/>
          </a:prstGeom>
          <a:solidFill>
            <a:srgbClr val="003D7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D7273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378896E-B264-5839-4FA2-92A83E3FE658}"/>
              </a:ext>
            </a:extLst>
          </p:cNvPr>
          <p:cNvSpPr/>
          <p:nvPr/>
        </p:nvSpPr>
        <p:spPr>
          <a:xfrm>
            <a:off x="8877300" y="26570354"/>
            <a:ext cx="15163800" cy="2092569"/>
          </a:xfrm>
          <a:prstGeom prst="rect">
            <a:avLst/>
          </a:prstGeom>
          <a:solidFill>
            <a:srgbClr val="003D7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D7273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D6554AB-F1CD-C266-BF17-1BD51515E066}"/>
              </a:ext>
            </a:extLst>
          </p:cNvPr>
          <p:cNvSpPr/>
          <p:nvPr/>
        </p:nvSpPr>
        <p:spPr>
          <a:xfrm>
            <a:off x="27922380" y="38945233"/>
            <a:ext cx="3875293" cy="3886201"/>
          </a:xfrm>
          <a:prstGeom prst="rect">
            <a:avLst/>
          </a:prstGeom>
          <a:solidFill>
            <a:srgbClr val="003D7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775FB06-D7BE-B5FE-420D-531281EAE01B}"/>
              </a:ext>
            </a:extLst>
          </p:cNvPr>
          <p:cNvSpPr/>
          <p:nvPr/>
        </p:nvSpPr>
        <p:spPr>
          <a:xfrm>
            <a:off x="19389968" y="17344291"/>
            <a:ext cx="10714893" cy="8183882"/>
          </a:xfrm>
          <a:prstGeom prst="rect">
            <a:avLst/>
          </a:prstGeom>
          <a:solidFill>
            <a:srgbClr val="E6EC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433503-001E-6C93-6E3A-9D8559A95BBF}"/>
              </a:ext>
            </a:extLst>
          </p:cNvPr>
          <p:cNvSpPr/>
          <p:nvPr/>
        </p:nvSpPr>
        <p:spPr>
          <a:xfrm>
            <a:off x="2813541" y="17344291"/>
            <a:ext cx="16072340" cy="8183882"/>
          </a:xfrm>
          <a:prstGeom prst="rect">
            <a:avLst/>
          </a:prstGeom>
          <a:solidFill>
            <a:srgbClr val="E6EC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25FFD4B-AC81-79DD-5193-ADD6503C9BA7}"/>
              </a:ext>
            </a:extLst>
          </p:cNvPr>
          <p:cNvSpPr/>
          <p:nvPr/>
        </p:nvSpPr>
        <p:spPr>
          <a:xfrm>
            <a:off x="2813540" y="29172877"/>
            <a:ext cx="27291321" cy="8183882"/>
          </a:xfrm>
          <a:prstGeom prst="rect">
            <a:avLst/>
          </a:prstGeom>
          <a:solidFill>
            <a:srgbClr val="E6EC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18E06BE-1311-4395-AD35-B6D6E958BA74}"/>
              </a:ext>
            </a:extLst>
          </p:cNvPr>
          <p:cNvSpPr txBox="1"/>
          <p:nvPr/>
        </p:nvSpPr>
        <p:spPr>
          <a:xfrm>
            <a:off x="8229599" y="14974562"/>
            <a:ext cx="164592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Section Title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D32873D-0A50-7399-3488-1DC6462EAEE3}"/>
              </a:ext>
            </a:extLst>
          </p:cNvPr>
          <p:cNvSpPr txBox="1"/>
          <p:nvPr/>
        </p:nvSpPr>
        <p:spPr>
          <a:xfrm>
            <a:off x="8229599" y="26797226"/>
            <a:ext cx="164592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Section Title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E30A14D-C5BB-E28B-C8C5-E7F3BBDCDA8E}"/>
              </a:ext>
            </a:extLst>
          </p:cNvPr>
          <p:cNvSpPr txBox="1"/>
          <p:nvPr/>
        </p:nvSpPr>
        <p:spPr>
          <a:xfrm>
            <a:off x="3341076" y="17750861"/>
            <a:ext cx="15040709" cy="821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Body text</a:t>
            </a:r>
          </a:p>
          <a:p>
            <a:pPr marL="685783" indent="-685783">
              <a:buFont typeface="Arial" panose="020B0604020202020204" pitchFamily="34" charset="0"/>
              <a:buChar char="•"/>
            </a:pPr>
            <a:r>
              <a:rPr lang="en-US" sz="4800" dirty="0"/>
              <a:t>Body text is best kept in sans-serif fonts to improve universal readability</a:t>
            </a:r>
          </a:p>
          <a:p>
            <a:pPr marL="685783" indent="-685783">
              <a:buFont typeface="Arial" panose="020B0604020202020204" pitchFamily="34" charset="0"/>
              <a:buChar char="•"/>
            </a:pPr>
            <a:r>
              <a:rPr lang="en-US" sz="4800" dirty="0"/>
              <a:t>Keep body text left aligned to distinguish it from titles</a:t>
            </a:r>
          </a:p>
          <a:p>
            <a:pPr marL="685783" indent="-685783">
              <a:buFont typeface="Arial" panose="020B0604020202020204" pitchFamily="34" charset="0"/>
              <a:buChar char="•"/>
            </a:pPr>
            <a:endParaRPr lang="en-US" sz="4800" dirty="0"/>
          </a:p>
          <a:p>
            <a:pPr marL="685783" indent="-685783">
              <a:buFont typeface="Arial" panose="020B0604020202020204" pitchFamily="34" charset="0"/>
              <a:buChar char="•"/>
            </a:pPr>
            <a:r>
              <a:rPr lang="en-US" sz="4800" dirty="0"/>
              <a:t>For a brief overview of how to use PowerPoint to design your research poster, click </a:t>
            </a:r>
            <a:r>
              <a:rPr lang="en-US" sz="4800" dirty="0">
                <a:hlinkClick r:id="rId2"/>
              </a:rPr>
              <a:t>here</a:t>
            </a:r>
            <a:endParaRPr lang="en-US" sz="4800" dirty="0"/>
          </a:p>
          <a:p>
            <a:pPr marL="685783" indent="-685783">
              <a:buFont typeface="Arial" panose="020B0604020202020204" pitchFamily="34" charset="0"/>
              <a:buChar char="•"/>
            </a:pPr>
            <a:endParaRPr lang="en-US" sz="4800" dirty="0"/>
          </a:p>
          <a:p>
            <a:pPr marL="685783" indent="-685783">
              <a:buFont typeface="Arial" panose="020B0604020202020204" pitchFamily="34" charset="0"/>
              <a:buChar char="•"/>
            </a:pPr>
            <a:r>
              <a:rPr lang="en-US" sz="4800" dirty="0"/>
              <a:t>For a more in-depth overview of how to use PowerPoint to design your research poster, click </a:t>
            </a:r>
            <a:r>
              <a:rPr lang="en-US" sz="4800" dirty="0">
                <a:hlinkClick r:id="rId3"/>
              </a:rPr>
              <a:t>here</a:t>
            </a:r>
            <a:endParaRPr lang="en-US" sz="4800" dirty="0"/>
          </a:p>
          <a:p>
            <a:pPr marL="685783" indent="-685783">
              <a:buFont typeface="Arial" panose="020B0604020202020204" pitchFamily="34" charset="0"/>
              <a:buChar char="•"/>
            </a:pPr>
            <a:endParaRPr lang="en-US" sz="4800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5C3DE89-28D9-ADC3-39E5-16313F68555D}"/>
              </a:ext>
            </a:extLst>
          </p:cNvPr>
          <p:cNvSpPr/>
          <p:nvPr/>
        </p:nvSpPr>
        <p:spPr>
          <a:xfrm>
            <a:off x="19823303" y="17738394"/>
            <a:ext cx="9848222" cy="7395676"/>
          </a:xfrm>
          <a:prstGeom prst="rect">
            <a:avLst/>
          </a:prstGeom>
          <a:solidFill>
            <a:srgbClr val="406E94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6FF8932-6A4A-2766-4133-56F2D0E70ED7}"/>
              </a:ext>
            </a:extLst>
          </p:cNvPr>
          <p:cNvSpPr txBox="1"/>
          <p:nvPr/>
        </p:nvSpPr>
        <p:spPr>
          <a:xfrm>
            <a:off x="20946792" y="20153695"/>
            <a:ext cx="76012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Insert graphics and zoom in to 100% to ensure image files are not blurry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A0F5473-4F7C-8A8B-5B85-3C7294AC7666}"/>
              </a:ext>
            </a:extLst>
          </p:cNvPr>
          <p:cNvSpPr txBox="1"/>
          <p:nvPr/>
        </p:nvSpPr>
        <p:spPr>
          <a:xfrm>
            <a:off x="3341076" y="29571461"/>
            <a:ext cx="2629486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/>
              <a:t>Body text</a:t>
            </a:r>
          </a:p>
          <a:p>
            <a:pPr marL="685783" indent="-685783">
              <a:buFont typeface="Arial" panose="020B0604020202020204" pitchFamily="34" charset="0"/>
              <a:buChar char="•"/>
            </a:pPr>
            <a:r>
              <a:rPr lang="en-US" sz="4800" dirty="0"/>
              <a:t>List information in bulleted format for the most clarity and conciseness</a:t>
            </a:r>
          </a:p>
          <a:p>
            <a:pPr marL="685783" indent="-685783">
              <a:buFont typeface="Arial" panose="020B0604020202020204" pitchFamily="34" charset="0"/>
              <a:buChar char="•"/>
            </a:pPr>
            <a:r>
              <a:rPr lang="en-US" sz="4800" dirty="0"/>
              <a:t>The goal of a poster should be to capture a bite-sized story of your research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1C642FA-DB85-40DD-5B01-4115DD9D32EE}"/>
              </a:ext>
            </a:extLst>
          </p:cNvPr>
          <p:cNvSpPr txBox="1"/>
          <p:nvPr/>
        </p:nvSpPr>
        <p:spPr>
          <a:xfrm>
            <a:off x="5556736" y="39380165"/>
            <a:ext cx="2182837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/>
              <a:t>Acknowledgements</a:t>
            </a:r>
            <a:r>
              <a:rPr lang="en-US" sz="4800" dirty="0"/>
              <a:t>: thank you to (Office Name(s)) for contributing to this research and to the OURS Office for printing this poster.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013009D-62BF-F3D1-741A-A320F6108BE4}"/>
              </a:ext>
            </a:extLst>
          </p:cNvPr>
          <p:cNvSpPr/>
          <p:nvPr/>
        </p:nvSpPr>
        <p:spPr>
          <a:xfrm>
            <a:off x="1097281" y="38926197"/>
            <a:ext cx="3875293" cy="3886201"/>
          </a:xfrm>
          <a:prstGeom prst="rect">
            <a:avLst/>
          </a:prstGeom>
          <a:solidFill>
            <a:srgbClr val="003D7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4E633BB2-E223-BF16-8E42-1C45A03AC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723" y="39487410"/>
            <a:ext cx="3231882" cy="2672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C215A357-483E-AC3C-56F1-73050FCE9AAC}"/>
              </a:ext>
            </a:extLst>
          </p:cNvPr>
          <p:cNvSpPr/>
          <p:nvPr/>
        </p:nvSpPr>
        <p:spPr>
          <a:xfrm>
            <a:off x="1090246" y="1090246"/>
            <a:ext cx="30737908" cy="12865581"/>
          </a:xfrm>
          <a:prstGeom prst="rect">
            <a:avLst/>
          </a:prstGeom>
          <a:solidFill>
            <a:srgbClr val="003D7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9" name="Picture 48" descr="A building with a steeple and a flower bed&#10;&#10;Description automatically generated">
            <a:extLst>
              <a:ext uri="{FF2B5EF4-FFF2-40B4-BE49-F238E27FC236}">
                <a16:creationId xmlns:a16="http://schemas.microsoft.com/office/drawing/2014/main" id="{3F1416E6-1240-2D03-728D-A241573004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t="8144" r="477" b="57495"/>
          <a:stretch/>
        </p:blipFill>
        <p:spPr>
          <a:xfrm>
            <a:off x="1927271" y="1939610"/>
            <a:ext cx="29039233" cy="11126380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8F158011-26B7-DC55-65E8-E652FE5CA901}"/>
              </a:ext>
            </a:extLst>
          </p:cNvPr>
          <p:cNvSpPr/>
          <p:nvPr/>
        </p:nvSpPr>
        <p:spPr>
          <a:xfrm>
            <a:off x="1927273" y="1939610"/>
            <a:ext cx="29039233" cy="11166852"/>
          </a:xfrm>
          <a:prstGeom prst="rect">
            <a:avLst/>
          </a:prstGeom>
          <a:solidFill>
            <a:srgbClr val="003D7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A1375D3-5A9B-FEF5-35AC-507C4B1D9F3B}"/>
              </a:ext>
            </a:extLst>
          </p:cNvPr>
          <p:cNvSpPr txBox="1"/>
          <p:nvPr/>
        </p:nvSpPr>
        <p:spPr>
          <a:xfrm>
            <a:off x="1951892" y="5430781"/>
            <a:ext cx="29014614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500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Main Poster Title</a:t>
            </a:r>
          </a:p>
          <a:p>
            <a:pPr algn="ctr"/>
            <a:r>
              <a:rPr lang="en-US" sz="10000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Extended Title (Optional)</a:t>
            </a:r>
          </a:p>
          <a:p>
            <a:pPr algn="ctr"/>
            <a:endParaRPr lang="en-US" sz="10000" dirty="0">
              <a:solidFill>
                <a:schemeClr val="bg1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algn="ctr"/>
            <a:r>
              <a:rPr lang="en-US" sz="7500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Presenter Names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7CD7EB7-25B7-F2DF-FC57-C5F987B6B13F}"/>
              </a:ext>
            </a:extLst>
          </p:cNvPr>
          <p:cNvSpPr txBox="1"/>
          <p:nvPr/>
        </p:nvSpPr>
        <p:spPr>
          <a:xfrm>
            <a:off x="28678449" y="40038746"/>
            <a:ext cx="242726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QR Code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0C7920E-990E-77E3-8667-85453A544E2C}"/>
              </a:ext>
            </a:extLst>
          </p:cNvPr>
          <p:cNvSpPr txBox="1"/>
          <p:nvPr/>
        </p:nvSpPr>
        <p:spPr>
          <a:xfrm>
            <a:off x="1927271" y="12722686"/>
            <a:ext cx="291784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6" tooltip="http://commons.wikimedia.org/wiki/File:Purdue_University,_West_Lafayette,_Indiana,_Estados_Unidos,_2012-10-15,_DD_08.jp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7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333919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9AB55E-0776-DBB5-AABD-851CCC9A7A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81CF991-0522-666F-0399-6E00776FB58A}"/>
              </a:ext>
            </a:extLst>
          </p:cNvPr>
          <p:cNvSpPr/>
          <p:nvPr/>
        </p:nvSpPr>
        <p:spPr>
          <a:xfrm>
            <a:off x="1090247" y="1090246"/>
            <a:ext cx="30737908" cy="41710708"/>
          </a:xfrm>
          <a:prstGeom prst="rect">
            <a:avLst/>
          </a:prstGeom>
          <a:solidFill>
            <a:srgbClr val="818A5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FFDDF55-4920-4F92-1C5C-63DEF9C7D41B}"/>
              </a:ext>
            </a:extLst>
          </p:cNvPr>
          <p:cNvSpPr/>
          <p:nvPr/>
        </p:nvSpPr>
        <p:spPr>
          <a:xfrm>
            <a:off x="2286000" y="15351370"/>
            <a:ext cx="28346400" cy="10709031"/>
          </a:xfrm>
          <a:prstGeom prst="rect">
            <a:avLst/>
          </a:prstGeom>
          <a:solidFill>
            <a:srgbClr val="585C5F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500E3F-5181-3BAD-80BF-A6F3E891E696}"/>
              </a:ext>
            </a:extLst>
          </p:cNvPr>
          <p:cNvSpPr/>
          <p:nvPr/>
        </p:nvSpPr>
        <p:spPr>
          <a:xfrm>
            <a:off x="2286000" y="27133061"/>
            <a:ext cx="28346400" cy="10709031"/>
          </a:xfrm>
          <a:prstGeom prst="rect">
            <a:avLst/>
          </a:prstGeom>
          <a:solidFill>
            <a:srgbClr val="585C5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F6F0019-224D-8527-E476-52CBF29AA52B}"/>
              </a:ext>
            </a:extLst>
          </p:cNvPr>
          <p:cNvSpPr/>
          <p:nvPr/>
        </p:nvSpPr>
        <p:spPr>
          <a:xfrm>
            <a:off x="1090246" y="38914753"/>
            <a:ext cx="30737908" cy="3886201"/>
          </a:xfrm>
          <a:prstGeom prst="rect">
            <a:avLst/>
          </a:prstGeom>
          <a:solidFill>
            <a:srgbClr val="C0C4A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9B9DE4D-9323-EC96-BC3A-34213CA0A42A}"/>
              </a:ext>
            </a:extLst>
          </p:cNvPr>
          <p:cNvSpPr/>
          <p:nvPr/>
        </p:nvSpPr>
        <p:spPr>
          <a:xfrm>
            <a:off x="8877300" y="14765216"/>
            <a:ext cx="15163800" cy="2092569"/>
          </a:xfrm>
          <a:prstGeom prst="rect">
            <a:avLst/>
          </a:prstGeom>
          <a:solidFill>
            <a:srgbClr val="82858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D7273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8ACB2FB-B9BC-83BF-1149-19015A4AB4B5}"/>
              </a:ext>
            </a:extLst>
          </p:cNvPr>
          <p:cNvSpPr/>
          <p:nvPr/>
        </p:nvSpPr>
        <p:spPr>
          <a:xfrm>
            <a:off x="8877300" y="26570354"/>
            <a:ext cx="15163800" cy="2092569"/>
          </a:xfrm>
          <a:prstGeom prst="rect">
            <a:avLst/>
          </a:prstGeom>
          <a:solidFill>
            <a:srgbClr val="82858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D7273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4ACD389-346D-75AC-567C-BD8FDAD31B0B}"/>
              </a:ext>
            </a:extLst>
          </p:cNvPr>
          <p:cNvSpPr/>
          <p:nvPr/>
        </p:nvSpPr>
        <p:spPr>
          <a:xfrm>
            <a:off x="27922380" y="38945233"/>
            <a:ext cx="3875293" cy="3886201"/>
          </a:xfrm>
          <a:prstGeom prst="rect">
            <a:avLst/>
          </a:prstGeom>
          <a:solidFill>
            <a:srgbClr val="585C5F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EA9FFAA-6DD0-5E06-4E7E-24B15AD69827}"/>
              </a:ext>
            </a:extLst>
          </p:cNvPr>
          <p:cNvSpPr/>
          <p:nvPr/>
        </p:nvSpPr>
        <p:spPr>
          <a:xfrm>
            <a:off x="19389968" y="17344291"/>
            <a:ext cx="10714893" cy="8183882"/>
          </a:xfrm>
          <a:prstGeom prst="rect">
            <a:avLst/>
          </a:prstGeom>
          <a:solidFill>
            <a:srgbClr val="C0C4A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6F0D0B4-8F61-B51B-B121-7536B0A4D5C9}"/>
              </a:ext>
            </a:extLst>
          </p:cNvPr>
          <p:cNvSpPr/>
          <p:nvPr/>
        </p:nvSpPr>
        <p:spPr>
          <a:xfrm>
            <a:off x="2813541" y="17344291"/>
            <a:ext cx="16072340" cy="8183882"/>
          </a:xfrm>
          <a:prstGeom prst="rect">
            <a:avLst/>
          </a:prstGeom>
          <a:solidFill>
            <a:srgbClr val="C0C4A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854FA9C-AAAE-8DAB-FC5F-FFD4E816E0C1}"/>
              </a:ext>
            </a:extLst>
          </p:cNvPr>
          <p:cNvSpPr/>
          <p:nvPr/>
        </p:nvSpPr>
        <p:spPr>
          <a:xfrm>
            <a:off x="2813540" y="29172877"/>
            <a:ext cx="27291321" cy="8183882"/>
          </a:xfrm>
          <a:prstGeom prst="rect">
            <a:avLst/>
          </a:prstGeom>
          <a:solidFill>
            <a:srgbClr val="C0C4A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4E0B9B2-6F79-6F0C-3C01-D5FEAB46A210}"/>
              </a:ext>
            </a:extLst>
          </p:cNvPr>
          <p:cNvSpPr txBox="1"/>
          <p:nvPr/>
        </p:nvSpPr>
        <p:spPr>
          <a:xfrm>
            <a:off x="8229599" y="14974562"/>
            <a:ext cx="164592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Section Title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DFA9AA1-9561-1075-3A72-33E9AC3CFCD4}"/>
              </a:ext>
            </a:extLst>
          </p:cNvPr>
          <p:cNvSpPr txBox="1"/>
          <p:nvPr/>
        </p:nvSpPr>
        <p:spPr>
          <a:xfrm>
            <a:off x="8229599" y="26797226"/>
            <a:ext cx="164592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Section Title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866D38B-71B6-C615-10A1-113057E09B99}"/>
              </a:ext>
            </a:extLst>
          </p:cNvPr>
          <p:cNvSpPr txBox="1"/>
          <p:nvPr/>
        </p:nvSpPr>
        <p:spPr>
          <a:xfrm>
            <a:off x="3341076" y="17750861"/>
            <a:ext cx="15040709" cy="821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Body text</a:t>
            </a:r>
          </a:p>
          <a:p>
            <a:pPr marL="685783" indent="-685783">
              <a:buFont typeface="Arial" panose="020B0604020202020204" pitchFamily="34" charset="0"/>
              <a:buChar char="•"/>
            </a:pPr>
            <a:r>
              <a:rPr lang="en-US" sz="4800" dirty="0"/>
              <a:t>Body text is best kept in sans-serif fonts to improve universal readability</a:t>
            </a:r>
          </a:p>
          <a:p>
            <a:pPr marL="685783" indent="-685783">
              <a:buFont typeface="Arial" panose="020B0604020202020204" pitchFamily="34" charset="0"/>
              <a:buChar char="•"/>
            </a:pPr>
            <a:r>
              <a:rPr lang="en-US" sz="4800" dirty="0"/>
              <a:t>Keep body text left aligned to distinguish it from titles</a:t>
            </a:r>
          </a:p>
          <a:p>
            <a:pPr marL="685783" indent="-685783">
              <a:buFont typeface="Arial" panose="020B0604020202020204" pitchFamily="34" charset="0"/>
              <a:buChar char="•"/>
            </a:pPr>
            <a:endParaRPr lang="en-US" sz="4800" dirty="0"/>
          </a:p>
          <a:p>
            <a:pPr marL="685783" indent="-685783">
              <a:buFont typeface="Arial" panose="020B0604020202020204" pitchFamily="34" charset="0"/>
              <a:buChar char="•"/>
            </a:pPr>
            <a:r>
              <a:rPr lang="en-US" sz="4800" dirty="0"/>
              <a:t>For a brief overview of how to use PowerPoint to design your research poster, click </a:t>
            </a:r>
            <a:r>
              <a:rPr lang="en-US" sz="4800" dirty="0">
                <a:hlinkClick r:id="rId2"/>
              </a:rPr>
              <a:t>here</a:t>
            </a:r>
            <a:endParaRPr lang="en-US" sz="4800" dirty="0"/>
          </a:p>
          <a:p>
            <a:pPr marL="685783" indent="-685783">
              <a:buFont typeface="Arial" panose="020B0604020202020204" pitchFamily="34" charset="0"/>
              <a:buChar char="•"/>
            </a:pPr>
            <a:endParaRPr lang="en-US" sz="4800" dirty="0"/>
          </a:p>
          <a:p>
            <a:pPr marL="685783" indent="-685783">
              <a:buFont typeface="Arial" panose="020B0604020202020204" pitchFamily="34" charset="0"/>
              <a:buChar char="•"/>
            </a:pPr>
            <a:r>
              <a:rPr lang="en-US" sz="4800" dirty="0"/>
              <a:t>For a more in-depth overview of how to use PowerPoint to design your research poster, click </a:t>
            </a:r>
            <a:r>
              <a:rPr lang="en-US" sz="4800" dirty="0">
                <a:hlinkClick r:id="rId3"/>
              </a:rPr>
              <a:t>here</a:t>
            </a:r>
            <a:endParaRPr lang="en-US" sz="4800" dirty="0"/>
          </a:p>
          <a:p>
            <a:pPr marL="685783" indent="-685783">
              <a:buFont typeface="Arial" panose="020B0604020202020204" pitchFamily="34" charset="0"/>
              <a:buChar char="•"/>
            </a:pPr>
            <a:endParaRPr lang="en-US" sz="4800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3B7DAAD-2CC0-B276-9E27-AC4BBEC3B7E7}"/>
              </a:ext>
            </a:extLst>
          </p:cNvPr>
          <p:cNvSpPr/>
          <p:nvPr/>
        </p:nvSpPr>
        <p:spPr>
          <a:xfrm>
            <a:off x="19823303" y="17738394"/>
            <a:ext cx="9848222" cy="7395676"/>
          </a:xfrm>
          <a:prstGeom prst="rect">
            <a:avLst/>
          </a:prstGeom>
          <a:solidFill>
            <a:srgbClr val="818A5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224F483-F1E8-92EF-7C1A-0C6FFF78591A}"/>
              </a:ext>
            </a:extLst>
          </p:cNvPr>
          <p:cNvSpPr txBox="1"/>
          <p:nvPr/>
        </p:nvSpPr>
        <p:spPr>
          <a:xfrm>
            <a:off x="20946792" y="20153695"/>
            <a:ext cx="76012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Insert graphics and zoom in to 100% to ensure image files are not blurry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AB5B70B-32D8-9761-BD38-C2174AC64C58}"/>
              </a:ext>
            </a:extLst>
          </p:cNvPr>
          <p:cNvSpPr txBox="1"/>
          <p:nvPr/>
        </p:nvSpPr>
        <p:spPr>
          <a:xfrm>
            <a:off x="3341076" y="29571461"/>
            <a:ext cx="2629486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/>
              <a:t>Body text</a:t>
            </a:r>
          </a:p>
          <a:p>
            <a:pPr marL="685783" indent="-685783">
              <a:buFont typeface="Arial" panose="020B0604020202020204" pitchFamily="34" charset="0"/>
              <a:buChar char="•"/>
            </a:pPr>
            <a:r>
              <a:rPr lang="en-US" sz="4800" dirty="0"/>
              <a:t>List information in bulleted format for the most clarity and conciseness</a:t>
            </a:r>
          </a:p>
          <a:p>
            <a:pPr marL="685783" indent="-685783">
              <a:buFont typeface="Arial" panose="020B0604020202020204" pitchFamily="34" charset="0"/>
              <a:buChar char="•"/>
            </a:pPr>
            <a:r>
              <a:rPr lang="en-US" sz="4800" dirty="0"/>
              <a:t>The goal of a poster should be to capture a bite-sized story of your research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6D85511-99E9-0E27-D7D6-3888174F6995}"/>
              </a:ext>
            </a:extLst>
          </p:cNvPr>
          <p:cNvSpPr txBox="1"/>
          <p:nvPr/>
        </p:nvSpPr>
        <p:spPr>
          <a:xfrm>
            <a:off x="5556736" y="39380165"/>
            <a:ext cx="2182837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/>
              <a:t>Acknowledgements</a:t>
            </a:r>
            <a:r>
              <a:rPr lang="en-US" sz="4800" dirty="0"/>
              <a:t>: thank you to (Office Name(s)) for contributing to this research and to the OURS Office for printing this poster.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393DEE8-B8C3-0D07-F943-FCC7A79AF728}"/>
              </a:ext>
            </a:extLst>
          </p:cNvPr>
          <p:cNvSpPr/>
          <p:nvPr/>
        </p:nvSpPr>
        <p:spPr>
          <a:xfrm>
            <a:off x="1097281" y="38926197"/>
            <a:ext cx="3875293" cy="3886201"/>
          </a:xfrm>
          <a:prstGeom prst="rect">
            <a:avLst/>
          </a:prstGeom>
          <a:solidFill>
            <a:srgbClr val="585C5F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0575E5CF-CA4E-EAC3-BF2C-EE0F9A81C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723" y="39487410"/>
            <a:ext cx="3231882" cy="2672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EB95D5B9-A1F1-5E3A-69E6-79EE4CED2B30}"/>
              </a:ext>
            </a:extLst>
          </p:cNvPr>
          <p:cNvSpPr/>
          <p:nvPr/>
        </p:nvSpPr>
        <p:spPr>
          <a:xfrm>
            <a:off x="1090246" y="1090246"/>
            <a:ext cx="30737908" cy="12865581"/>
          </a:xfrm>
          <a:prstGeom prst="rect">
            <a:avLst/>
          </a:prstGeom>
          <a:solidFill>
            <a:srgbClr val="585C5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9" name="Picture 48" descr="A building with a steeple and a flower bed&#10;&#10;Description automatically generated">
            <a:extLst>
              <a:ext uri="{FF2B5EF4-FFF2-40B4-BE49-F238E27FC236}">
                <a16:creationId xmlns:a16="http://schemas.microsoft.com/office/drawing/2014/main" id="{12E20AC9-A17E-9119-9632-2D530E8088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t="8144" r="477" b="57495"/>
          <a:stretch/>
        </p:blipFill>
        <p:spPr>
          <a:xfrm>
            <a:off x="1927271" y="1939610"/>
            <a:ext cx="29039233" cy="11126380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E8009E23-18D9-04FA-2293-41ABBBB85C17}"/>
              </a:ext>
            </a:extLst>
          </p:cNvPr>
          <p:cNvSpPr/>
          <p:nvPr/>
        </p:nvSpPr>
        <p:spPr>
          <a:xfrm>
            <a:off x="1927273" y="1939610"/>
            <a:ext cx="29039233" cy="11166852"/>
          </a:xfrm>
          <a:prstGeom prst="rect">
            <a:avLst/>
          </a:prstGeom>
          <a:solidFill>
            <a:srgbClr val="585C5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56711B9-12C6-3F1C-7A62-E2CE35D1B040}"/>
              </a:ext>
            </a:extLst>
          </p:cNvPr>
          <p:cNvSpPr txBox="1"/>
          <p:nvPr/>
        </p:nvSpPr>
        <p:spPr>
          <a:xfrm>
            <a:off x="1951892" y="5430781"/>
            <a:ext cx="29014614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500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Main Poster Title</a:t>
            </a:r>
          </a:p>
          <a:p>
            <a:pPr algn="ctr"/>
            <a:r>
              <a:rPr lang="en-US" sz="10000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Extended Title (Optional)</a:t>
            </a:r>
          </a:p>
          <a:p>
            <a:pPr algn="ctr"/>
            <a:endParaRPr lang="en-US" sz="10000" dirty="0">
              <a:solidFill>
                <a:schemeClr val="bg1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algn="ctr"/>
            <a:r>
              <a:rPr lang="en-US" sz="7500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Presenter Names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FA8C372-6FB8-F7BE-63E8-73CBBD7C588E}"/>
              </a:ext>
            </a:extLst>
          </p:cNvPr>
          <p:cNvSpPr txBox="1"/>
          <p:nvPr/>
        </p:nvSpPr>
        <p:spPr>
          <a:xfrm>
            <a:off x="28678449" y="40038746"/>
            <a:ext cx="242726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QR Code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BAAED84-F793-2C12-B248-3290D5993311}"/>
              </a:ext>
            </a:extLst>
          </p:cNvPr>
          <p:cNvSpPr txBox="1"/>
          <p:nvPr/>
        </p:nvSpPr>
        <p:spPr>
          <a:xfrm>
            <a:off x="1927271" y="12722686"/>
            <a:ext cx="291784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6" tooltip="http://commons.wikimedia.org/wiki/File:Purdue_University,_West_Lafayette,_Indiana,_Estados_Unidos,_2012-10-15,_DD_08.jp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7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575694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8C2696-EE22-4102-18EB-5AE7AF2C46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59BE6A6-C726-DAAB-3764-01BBB2405C20}"/>
              </a:ext>
            </a:extLst>
          </p:cNvPr>
          <p:cNvSpPr/>
          <p:nvPr/>
        </p:nvSpPr>
        <p:spPr>
          <a:xfrm>
            <a:off x="1090247" y="1090246"/>
            <a:ext cx="30737908" cy="41710708"/>
          </a:xfrm>
          <a:prstGeom prst="rect">
            <a:avLst/>
          </a:prstGeom>
          <a:solidFill>
            <a:srgbClr val="406E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4769C5-9AFF-DD4D-09D2-AD4BB7EA4176}"/>
              </a:ext>
            </a:extLst>
          </p:cNvPr>
          <p:cNvSpPr/>
          <p:nvPr/>
        </p:nvSpPr>
        <p:spPr>
          <a:xfrm>
            <a:off x="2286000" y="15351370"/>
            <a:ext cx="28346400" cy="10709031"/>
          </a:xfrm>
          <a:prstGeom prst="rect">
            <a:avLst/>
          </a:prstGeom>
          <a:solidFill>
            <a:srgbClr val="D1A05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EF9075-A2BA-205E-1050-3FD5C20280AE}"/>
              </a:ext>
            </a:extLst>
          </p:cNvPr>
          <p:cNvSpPr/>
          <p:nvPr/>
        </p:nvSpPr>
        <p:spPr>
          <a:xfrm>
            <a:off x="2286000" y="27133061"/>
            <a:ext cx="28346400" cy="10709031"/>
          </a:xfrm>
          <a:prstGeom prst="rect">
            <a:avLst/>
          </a:prstGeom>
          <a:solidFill>
            <a:srgbClr val="D1A05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7EC8657-C160-F207-11AE-71C4EAABF559}"/>
              </a:ext>
            </a:extLst>
          </p:cNvPr>
          <p:cNvSpPr/>
          <p:nvPr/>
        </p:nvSpPr>
        <p:spPr>
          <a:xfrm>
            <a:off x="1090246" y="38914753"/>
            <a:ext cx="30737908" cy="3886201"/>
          </a:xfrm>
          <a:prstGeom prst="rect">
            <a:avLst/>
          </a:prstGeom>
          <a:solidFill>
            <a:srgbClr val="E0C0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C67FB2-5BA1-E4D3-30DF-FC41475AFEA7}"/>
              </a:ext>
            </a:extLst>
          </p:cNvPr>
          <p:cNvSpPr/>
          <p:nvPr/>
        </p:nvSpPr>
        <p:spPr>
          <a:xfrm>
            <a:off x="8877300" y="14765216"/>
            <a:ext cx="15163800" cy="2092569"/>
          </a:xfrm>
          <a:prstGeom prst="rect">
            <a:avLst/>
          </a:prstGeom>
          <a:solidFill>
            <a:srgbClr val="C2811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D7273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5F7C9B5-E979-E05A-9D10-E71F8542A6FE}"/>
              </a:ext>
            </a:extLst>
          </p:cNvPr>
          <p:cNvSpPr/>
          <p:nvPr/>
        </p:nvSpPr>
        <p:spPr>
          <a:xfrm>
            <a:off x="8877300" y="26570354"/>
            <a:ext cx="15163800" cy="2092569"/>
          </a:xfrm>
          <a:prstGeom prst="rect">
            <a:avLst/>
          </a:prstGeom>
          <a:solidFill>
            <a:srgbClr val="C2811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D7273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67D9E4D-FA9F-CDFE-5B7D-C36A7D239BD0}"/>
              </a:ext>
            </a:extLst>
          </p:cNvPr>
          <p:cNvSpPr/>
          <p:nvPr/>
        </p:nvSpPr>
        <p:spPr>
          <a:xfrm>
            <a:off x="27922380" y="38945233"/>
            <a:ext cx="3875293" cy="3886201"/>
          </a:xfrm>
          <a:prstGeom prst="rect">
            <a:avLst/>
          </a:prstGeom>
          <a:solidFill>
            <a:srgbClr val="C28117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61551E6-250A-B5F3-C83C-3A4EE0AD937E}"/>
              </a:ext>
            </a:extLst>
          </p:cNvPr>
          <p:cNvSpPr/>
          <p:nvPr/>
        </p:nvSpPr>
        <p:spPr>
          <a:xfrm>
            <a:off x="19389968" y="17344291"/>
            <a:ext cx="10714893" cy="8183882"/>
          </a:xfrm>
          <a:prstGeom prst="rect">
            <a:avLst/>
          </a:prstGeom>
          <a:solidFill>
            <a:srgbClr val="E6EC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F07B3C2-CB67-8715-3017-B152E724D003}"/>
              </a:ext>
            </a:extLst>
          </p:cNvPr>
          <p:cNvSpPr/>
          <p:nvPr/>
        </p:nvSpPr>
        <p:spPr>
          <a:xfrm>
            <a:off x="2813541" y="17344291"/>
            <a:ext cx="16072340" cy="8183882"/>
          </a:xfrm>
          <a:prstGeom prst="rect">
            <a:avLst/>
          </a:prstGeom>
          <a:solidFill>
            <a:srgbClr val="E6EC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B94FFBE-982C-7BE4-7468-364B710219B5}"/>
              </a:ext>
            </a:extLst>
          </p:cNvPr>
          <p:cNvSpPr/>
          <p:nvPr/>
        </p:nvSpPr>
        <p:spPr>
          <a:xfrm>
            <a:off x="2813540" y="29172877"/>
            <a:ext cx="27291321" cy="8183882"/>
          </a:xfrm>
          <a:prstGeom prst="rect">
            <a:avLst/>
          </a:prstGeom>
          <a:solidFill>
            <a:srgbClr val="E6EC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C7B9317-8DB9-AF77-E685-17A15EBB7446}"/>
              </a:ext>
            </a:extLst>
          </p:cNvPr>
          <p:cNvSpPr txBox="1"/>
          <p:nvPr/>
        </p:nvSpPr>
        <p:spPr>
          <a:xfrm>
            <a:off x="8229599" y="14974562"/>
            <a:ext cx="164592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Section Title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3FD54C6-5294-0148-8089-4A00F82392D4}"/>
              </a:ext>
            </a:extLst>
          </p:cNvPr>
          <p:cNvSpPr txBox="1"/>
          <p:nvPr/>
        </p:nvSpPr>
        <p:spPr>
          <a:xfrm>
            <a:off x="8229599" y="26797226"/>
            <a:ext cx="164592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Section Title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5684B92-F36A-D618-F63C-BB60E6F1AC41}"/>
              </a:ext>
            </a:extLst>
          </p:cNvPr>
          <p:cNvSpPr txBox="1"/>
          <p:nvPr/>
        </p:nvSpPr>
        <p:spPr>
          <a:xfrm>
            <a:off x="3341076" y="17750861"/>
            <a:ext cx="15040709" cy="821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Body text</a:t>
            </a:r>
          </a:p>
          <a:p>
            <a:pPr marL="685783" indent="-685783">
              <a:buFont typeface="Arial" panose="020B0604020202020204" pitchFamily="34" charset="0"/>
              <a:buChar char="•"/>
            </a:pPr>
            <a:r>
              <a:rPr lang="en-US" sz="4800" dirty="0"/>
              <a:t>Body text is best kept in sans-serif fonts to improve universal readability</a:t>
            </a:r>
          </a:p>
          <a:p>
            <a:pPr marL="685783" indent="-685783">
              <a:buFont typeface="Arial" panose="020B0604020202020204" pitchFamily="34" charset="0"/>
              <a:buChar char="•"/>
            </a:pPr>
            <a:r>
              <a:rPr lang="en-US" sz="4800" dirty="0"/>
              <a:t>Keep body text left aligned to distinguish it from titles</a:t>
            </a:r>
          </a:p>
          <a:p>
            <a:pPr marL="685783" indent="-685783">
              <a:buFont typeface="Arial" panose="020B0604020202020204" pitchFamily="34" charset="0"/>
              <a:buChar char="•"/>
            </a:pPr>
            <a:endParaRPr lang="en-US" sz="4800" dirty="0"/>
          </a:p>
          <a:p>
            <a:pPr marL="685783" indent="-685783">
              <a:buFont typeface="Arial" panose="020B0604020202020204" pitchFamily="34" charset="0"/>
              <a:buChar char="•"/>
            </a:pPr>
            <a:r>
              <a:rPr lang="en-US" sz="4800" dirty="0"/>
              <a:t>For a brief overview of how to use PowerPoint to design your research poster, click </a:t>
            </a:r>
            <a:r>
              <a:rPr lang="en-US" sz="4800" dirty="0">
                <a:hlinkClick r:id="rId2"/>
              </a:rPr>
              <a:t>here</a:t>
            </a:r>
            <a:endParaRPr lang="en-US" sz="4800" dirty="0"/>
          </a:p>
          <a:p>
            <a:pPr marL="685783" indent="-685783">
              <a:buFont typeface="Arial" panose="020B0604020202020204" pitchFamily="34" charset="0"/>
              <a:buChar char="•"/>
            </a:pPr>
            <a:endParaRPr lang="en-US" sz="4800" dirty="0"/>
          </a:p>
          <a:p>
            <a:pPr marL="685783" indent="-685783">
              <a:buFont typeface="Arial" panose="020B0604020202020204" pitchFamily="34" charset="0"/>
              <a:buChar char="•"/>
            </a:pPr>
            <a:r>
              <a:rPr lang="en-US" sz="4800" dirty="0"/>
              <a:t>For a more in-depth overview of how to use PowerPoint to design your research poster, click </a:t>
            </a:r>
            <a:r>
              <a:rPr lang="en-US" sz="4800" dirty="0">
                <a:hlinkClick r:id="rId3"/>
              </a:rPr>
              <a:t>here</a:t>
            </a:r>
            <a:endParaRPr lang="en-US" sz="4800" dirty="0"/>
          </a:p>
          <a:p>
            <a:pPr marL="685783" indent="-685783">
              <a:buFont typeface="Arial" panose="020B0604020202020204" pitchFamily="34" charset="0"/>
              <a:buChar char="•"/>
            </a:pPr>
            <a:endParaRPr lang="en-US" sz="4800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41191500-5BDE-ED34-7BCA-61B14A634B88}"/>
              </a:ext>
            </a:extLst>
          </p:cNvPr>
          <p:cNvSpPr/>
          <p:nvPr/>
        </p:nvSpPr>
        <p:spPr>
          <a:xfrm>
            <a:off x="19823303" y="17738394"/>
            <a:ext cx="9848222" cy="7395676"/>
          </a:xfrm>
          <a:prstGeom prst="rect">
            <a:avLst/>
          </a:prstGeom>
          <a:solidFill>
            <a:srgbClr val="406E94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6045108-1F92-5807-1D77-B19E4C72A256}"/>
              </a:ext>
            </a:extLst>
          </p:cNvPr>
          <p:cNvSpPr txBox="1"/>
          <p:nvPr/>
        </p:nvSpPr>
        <p:spPr>
          <a:xfrm>
            <a:off x="20946792" y="20153695"/>
            <a:ext cx="76012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Insert graphics and zoom in to 100% to ensure image files are not blurry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516AE57-D899-8A0F-81C2-015D8C20A92F}"/>
              </a:ext>
            </a:extLst>
          </p:cNvPr>
          <p:cNvSpPr txBox="1"/>
          <p:nvPr/>
        </p:nvSpPr>
        <p:spPr>
          <a:xfrm>
            <a:off x="3341076" y="29571461"/>
            <a:ext cx="2629486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/>
              <a:t>Body text</a:t>
            </a:r>
          </a:p>
          <a:p>
            <a:pPr marL="685783" indent="-685783">
              <a:buFont typeface="Arial" panose="020B0604020202020204" pitchFamily="34" charset="0"/>
              <a:buChar char="•"/>
            </a:pPr>
            <a:r>
              <a:rPr lang="en-US" sz="4800" dirty="0"/>
              <a:t>List information in bulleted format for the most clarity and conciseness</a:t>
            </a:r>
          </a:p>
          <a:p>
            <a:pPr marL="685783" indent="-685783">
              <a:buFont typeface="Arial" panose="020B0604020202020204" pitchFamily="34" charset="0"/>
              <a:buChar char="•"/>
            </a:pPr>
            <a:r>
              <a:rPr lang="en-US" sz="4800" dirty="0"/>
              <a:t>The goal of a poster should be to capture a bite-sized story of your research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752A47A-C4EA-4CAE-83B6-C7614E9A3610}"/>
              </a:ext>
            </a:extLst>
          </p:cNvPr>
          <p:cNvSpPr txBox="1"/>
          <p:nvPr/>
        </p:nvSpPr>
        <p:spPr>
          <a:xfrm>
            <a:off x="5556736" y="39380165"/>
            <a:ext cx="2182837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/>
              <a:t>Acknowledgements</a:t>
            </a:r>
            <a:r>
              <a:rPr lang="en-US" sz="4800" dirty="0"/>
              <a:t>: thank you to (Office Name(s)) for contributing to this research and to the OURS Office for printing this poster.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B8D4E7C-D05B-9E42-9621-6793B1EEDAC7}"/>
              </a:ext>
            </a:extLst>
          </p:cNvPr>
          <p:cNvSpPr/>
          <p:nvPr/>
        </p:nvSpPr>
        <p:spPr>
          <a:xfrm>
            <a:off x="1097281" y="38926197"/>
            <a:ext cx="3875293" cy="3886201"/>
          </a:xfrm>
          <a:prstGeom prst="rect">
            <a:avLst/>
          </a:prstGeom>
          <a:solidFill>
            <a:srgbClr val="C28117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D2DB05D8-0F74-F1D8-6053-03AC7750CF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723" y="39487410"/>
            <a:ext cx="3231882" cy="2672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668959DF-B64E-E8E1-7427-0960EC0D8A66}"/>
              </a:ext>
            </a:extLst>
          </p:cNvPr>
          <p:cNvSpPr/>
          <p:nvPr/>
        </p:nvSpPr>
        <p:spPr>
          <a:xfrm>
            <a:off x="1090246" y="1090246"/>
            <a:ext cx="30737908" cy="12865581"/>
          </a:xfrm>
          <a:prstGeom prst="rect">
            <a:avLst/>
          </a:prstGeom>
          <a:solidFill>
            <a:srgbClr val="C2811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9" name="Picture 48" descr="A building with a steeple and a flower bed&#10;&#10;Description automatically generated">
            <a:extLst>
              <a:ext uri="{FF2B5EF4-FFF2-40B4-BE49-F238E27FC236}">
                <a16:creationId xmlns:a16="http://schemas.microsoft.com/office/drawing/2014/main" id="{F0ABA3F5-223C-2BEC-1004-4680B74928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t="8144" r="477" b="57495"/>
          <a:stretch/>
        </p:blipFill>
        <p:spPr>
          <a:xfrm>
            <a:off x="1927271" y="1939610"/>
            <a:ext cx="29039233" cy="11126380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AA5B570D-EC8E-7062-3C86-8841BA89C919}"/>
              </a:ext>
            </a:extLst>
          </p:cNvPr>
          <p:cNvSpPr/>
          <p:nvPr/>
        </p:nvSpPr>
        <p:spPr>
          <a:xfrm>
            <a:off x="1927273" y="1939610"/>
            <a:ext cx="29039233" cy="11166852"/>
          </a:xfrm>
          <a:prstGeom prst="rect">
            <a:avLst/>
          </a:prstGeom>
          <a:solidFill>
            <a:srgbClr val="406E94">
              <a:alpha val="50196"/>
            </a:srgbClr>
          </a:solidFill>
          <a:ln>
            <a:solidFill>
              <a:srgbClr val="775A7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E10D7AE-17D8-9197-CD51-465CFA52C4B9}"/>
              </a:ext>
            </a:extLst>
          </p:cNvPr>
          <p:cNvSpPr txBox="1"/>
          <p:nvPr/>
        </p:nvSpPr>
        <p:spPr>
          <a:xfrm>
            <a:off x="1951892" y="5430781"/>
            <a:ext cx="29014614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500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Main Poster Title</a:t>
            </a:r>
          </a:p>
          <a:p>
            <a:pPr algn="ctr"/>
            <a:r>
              <a:rPr lang="en-US" sz="10000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Extended Title (Optional)</a:t>
            </a:r>
          </a:p>
          <a:p>
            <a:pPr algn="ctr"/>
            <a:endParaRPr lang="en-US" sz="10000" dirty="0">
              <a:solidFill>
                <a:schemeClr val="bg1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algn="ctr"/>
            <a:r>
              <a:rPr lang="en-US" sz="7500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Presenter Names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24595BA-5260-73A2-B9CA-8D3FF4B1D2E0}"/>
              </a:ext>
            </a:extLst>
          </p:cNvPr>
          <p:cNvSpPr txBox="1"/>
          <p:nvPr/>
        </p:nvSpPr>
        <p:spPr>
          <a:xfrm>
            <a:off x="28678449" y="40038746"/>
            <a:ext cx="242726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QR Code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806F047-334F-8C00-6710-2CCAA009F9AA}"/>
              </a:ext>
            </a:extLst>
          </p:cNvPr>
          <p:cNvSpPr txBox="1"/>
          <p:nvPr/>
        </p:nvSpPr>
        <p:spPr>
          <a:xfrm>
            <a:off x="1927271" y="12722686"/>
            <a:ext cx="291784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6" tooltip="http://commons.wikimedia.org/wiki/File:Purdue_University,_West_Lafayette,_Indiana,_Estados_Unidos,_2012-10-15,_DD_08.jp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7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5142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F7CC8E-7B8C-117A-89B2-30B048C504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9CEB0EC-A185-B881-3F15-81850D020FFC}"/>
              </a:ext>
            </a:extLst>
          </p:cNvPr>
          <p:cNvSpPr/>
          <p:nvPr/>
        </p:nvSpPr>
        <p:spPr>
          <a:xfrm>
            <a:off x="1090247" y="1090246"/>
            <a:ext cx="30737908" cy="41710708"/>
          </a:xfrm>
          <a:prstGeom prst="rect">
            <a:avLst/>
          </a:prstGeom>
          <a:solidFill>
            <a:srgbClr val="585C5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D2A9D4-E03D-BF1D-3204-EC3C2DA50CC5}"/>
              </a:ext>
            </a:extLst>
          </p:cNvPr>
          <p:cNvSpPr/>
          <p:nvPr/>
        </p:nvSpPr>
        <p:spPr>
          <a:xfrm>
            <a:off x="1090246" y="1090246"/>
            <a:ext cx="30737908" cy="12865581"/>
          </a:xfrm>
          <a:prstGeom prst="rect">
            <a:avLst/>
          </a:prstGeom>
          <a:solidFill>
            <a:srgbClr val="70000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160A8A-89F8-0465-4CA8-9AFD533E9EAA}"/>
              </a:ext>
            </a:extLst>
          </p:cNvPr>
          <p:cNvSpPr/>
          <p:nvPr/>
        </p:nvSpPr>
        <p:spPr>
          <a:xfrm>
            <a:off x="2286000" y="15351370"/>
            <a:ext cx="13587046" cy="22490723"/>
          </a:xfrm>
          <a:prstGeom prst="rect">
            <a:avLst/>
          </a:prstGeom>
          <a:solidFill>
            <a:srgbClr val="C2001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A6A2BE-562F-4C6A-7147-D7B096811BF1}"/>
              </a:ext>
            </a:extLst>
          </p:cNvPr>
          <p:cNvSpPr/>
          <p:nvPr/>
        </p:nvSpPr>
        <p:spPr>
          <a:xfrm>
            <a:off x="17068800" y="15351370"/>
            <a:ext cx="13563600" cy="22490723"/>
          </a:xfrm>
          <a:prstGeom prst="rect">
            <a:avLst/>
          </a:prstGeom>
          <a:solidFill>
            <a:srgbClr val="C2001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472FAD7-D326-BCB5-837C-044411C7127B}"/>
              </a:ext>
            </a:extLst>
          </p:cNvPr>
          <p:cNvSpPr/>
          <p:nvPr/>
        </p:nvSpPr>
        <p:spPr>
          <a:xfrm>
            <a:off x="1090246" y="38914753"/>
            <a:ext cx="30737908" cy="3886201"/>
          </a:xfrm>
          <a:prstGeom prst="rect">
            <a:avLst/>
          </a:prstGeom>
          <a:solidFill>
            <a:srgbClr val="D1D3D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94657AC-3C17-518D-71DB-93E927013880}"/>
              </a:ext>
            </a:extLst>
          </p:cNvPr>
          <p:cNvSpPr/>
          <p:nvPr/>
        </p:nvSpPr>
        <p:spPr>
          <a:xfrm>
            <a:off x="3223846" y="14771078"/>
            <a:ext cx="11711354" cy="2092569"/>
          </a:xfrm>
          <a:prstGeom prst="rect">
            <a:avLst/>
          </a:prstGeom>
          <a:solidFill>
            <a:srgbClr val="70000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0F1AD41-5F05-8528-1D40-724CD8443105}"/>
              </a:ext>
            </a:extLst>
          </p:cNvPr>
          <p:cNvSpPr/>
          <p:nvPr/>
        </p:nvSpPr>
        <p:spPr>
          <a:xfrm>
            <a:off x="27922380" y="38945233"/>
            <a:ext cx="3875293" cy="3886201"/>
          </a:xfrm>
          <a:prstGeom prst="rect">
            <a:avLst/>
          </a:prstGeom>
          <a:solidFill>
            <a:srgbClr val="700005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0D7B8BB-1E63-A529-8500-17DCC2A9EF1B}"/>
              </a:ext>
            </a:extLst>
          </p:cNvPr>
          <p:cNvSpPr/>
          <p:nvPr/>
        </p:nvSpPr>
        <p:spPr>
          <a:xfrm>
            <a:off x="17983201" y="14771077"/>
            <a:ext cx="11711354" cy="2092569"/>
          </a:xfrm>
          <a:prstGeom prst="rect">
            <a:avLst/>
          </a:prstGeom>
          <a:solidFill>
            <a:srgbClr val="70000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68BA0DE-4370-1427-3A62-BD64D8F505C6}"/>
              </a:ext>
            </a:extLst>
          </p:cNvPr>
          <p:cNvSpPr/>
          <p:nvPr/>
        </p:nvSpPr>
        <p:spPr>
          <a:xfrm>
            <a:off x="2790093" y="17356016"/>
            <a:ext cx="12578860" cy="11414674"/>
          </a:xfrm>
          <a:prstGeom prst="rect">
            <a:avLst/>
          </a:prstGeom>
          <a:solidFill>
            <a:srgbClr val="D1D3D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0FB09ED-60AB-E7F6-3541-DC583A703D95}"/>
              </a:ext>
            </a:extLst>
          </p:cNvPr>
          <p:cNvSpPr/>
          <p:nvPr/>
        </p:nvSpPr>
        <p:spPr>
          <a:xfrm>
            <a:off x="17549448" y="17356014"/>
            <a:ext cx="12578860" cy="19853034"/>
          </a:xfrm>
          <a:prstGeom prst="rect">
            <a:avLst/>
          </a:prstGeom>
          <a:solidFill>
            <a:srgbClr val="D1D3D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F7BAC4C-9556-1B27-40B2-5FFDF39ADFD6}"/>
              </a:ext>
            </a:extLst>
          </p:cNvPr>
          <p:cNvSpPr/>
          <p:nvPr/>
        </p:nvSpPr>
        <p:spPr>
          <a:xfrm>
            <a:off x="2790093" y="29263060"/>
            <a:ext cx="12578860" cy="7945988"/>
          </a:xfrm>
          <a:prstGeom prst="rect">
            <a:avLst/>
          </a:prstGeom>
          <a:solidFill>
            <a:srgbClr val="D1D3D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266D1A7-C1C4-99D0-F155-9683C229F6F5}"/>
              </a:ext>
            </a:extLst>
          </p:cNvPr>
          <p:cNvSpPr txBox="1"/>
          <p:nvPr/>
        </p:nvSpPr>
        <p:spPr>
          <a:xfrm>
            <a:off x="849923" y="15045488"/>
            <a:ext cx="164592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Section Title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084AD7A-D3DD-3A08-E6F1-82E1A043702B}"/>
              </a:ext>
            </a:extLst>
          </p:cNvPr>
          <p:cNvSpPr txBox="1"/>
          <p:nvPr/>
        </p:nvSpPr>
        <p:spPr>
          <a:xfrm>
            <a:off x="15621000" y="15028487"/>
            <a:ext cx="164592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Section Title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F70A6AC-EB06-E913-355C-DF6C3DB14CB5}"/>
              </a:ext>
            </a:extLst>
          </p:cNvPr>
          <p:cNvSpPr/>
          <p:nvPr/>
        </p:nvSpPr>
        <p:spPr>
          <a:xfrm>
            <a:off x="1097281" y="38941437"/>
            <a:ext cx="3875293" cy="3886201"/>
          </a:xfrm>
          <a:prstGeom prst="rect">
            <a:avLst/>
          </a:prstGeom>
          <a:solidFill>
            <a:srgbClr val="700005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119C6F5-7720-DDDF-44C5-24A52F56AEB6}"/>
              </a:ext>
            </a:extLst>
          </p:cNvPr>
          <p:cNvSpPr txBox="1"/>
          <p:nvPr/>
        </p:nvSpPr>
        <p:spPr>
          <a:xfrm>
            <a:off x="28678449" y="40038746"/>
            <a:ext cx="242726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QR Code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3CB65B2-034C-39A3-9253-047F0F688FF0}"/>
              </a:ext>
            </a:extLst>
          </p:cNvPr>
          <p:cNvSpPr txBox="1"/>
          <p:nvPr/>
        </p:nvSpPr>
        <p:spPr>
          <a:xfrm>
            <a:off x="3341077" y="17750861"/>
            <a:ext cx="11594124" cy="10433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Body text</a:t>
            </a:r>
          </a:p>
          <a:p>
            <a:pPr marL="685783" indent="-685783">
              <a:buFont typeface="Arial" panose="020B0604020202020204" pitchFamily="34" charset="0"/>
              <a:buChar char="•"/>
            </a:pPr>
            <a:r>
              <a:rPr lang="en-US" sz="4800" dirty="0"/>
              <a:t>Body text is best kept in sans-serif fonts for readability</a:t>
            </a:r>
          </a:p>
          <a:p>
            <a:pPr marL="685783" indent="-685783">
              <a:buFont typeface="Arial" panose="020B0604020202020204" pitchFamily="34" charset="0"/>
              <a:buChar char="•"/>
            </a:pPr>
            <a:r>
              <a:rPr lang="en-US" sz="4800" dirty="0"/>
              <a:t>Keep body text left aligned to distinguish it from titles</a:t>
            </a:r>
          </a:p>
          <a:p>
            <a:pPr marL="685783" indent="-685783">
              <a:buFont typeface="Arial" panose="020B0604020202020204" pitchFamily="34" charset="0"/>
              <a:buChar char="•"/>
            </a:pPr>
            <a:endParaRPr lang="en-US" sz="4800" dirty="0"/>
          </a:p>
          <a:p>
            <a:pPr marL="685783" indent="-685783">
              <a:buFont typeface="Arial" panose="020B0604020202020204" pitchFamily="34" charset="0"/>
              <a:buChar char="•"/>
            </a:pPr>
            <a:r>
              <a:rPr lang="en-US" sz="4800" dirty="0"/>
              <a:t>For a brief overview of how to use PowerPoint to design your research poster, click </a:t>
            </a:r>
            <a:r>
              <a:rPr lang="en-US" sz="4800" dirty="0">
                <a:hlinkClick r:id="rId2"/>
              </a:rPr>
              <a:t>here</a:t>
            </a:r>
            <a:endParaRPr lang="en-US" sz="4800" dirty="0"/>
          </a:p>
          <a:p>
            <a:pPr marL="685783" indent="-685783">
              <a:buFont typeface="Arial" panose="020B0604020202020204" pitchFamily="34" charset="0"/>
              <a:buChar char="•"/>
            </a:pPr>
            <a:endParaRPr lang="en-US" sz="4800" dirty="0"/>
          </a:p>
          <a:p>
            <a:pPr marL="685783" indent="-685783">
              <a:buFont typeface="Arial" panose="020B0604020202020204" pitchFamily="34" charset="0"/>
              <a:buChar char="•"/>
            </a:pPr>
            <a:r>
              <a:rPr lang="en-US" sz="4800" dirty="0"/>
              <a:t>For a more in-depth overview of how to use PowerPoint to design your research poster, click </a:t>
            </a:r>
            <a:r>
              <a:rPr lang="en-US" sz="4800" dirty="0">
                <a:hlinkClick r:id="rId3"/>
              </a:rPr>
              <a:t>here</a:t>
            </a:r>
            <a:endParaRPr lang="en-US" sz="4800" dirty="0"/>
          </a:p>
          <a:p>
            <a:pPr marL="685783" indent="-685783">
              <a:buFont typeface="Arial" panose="020B0604020202020204" pitchFamily="34" charset="0"/>
              <a:buChar char="•"/>
            </a:pPr>
            <a:endParaRPr lang="en-US" sz="48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DB80F47-6F96-5448-24F0-A9C96C370A1F}"/>
              </a:ext>
            </a:extLst>
          </p:cNvPr>
          <p:cNvSpPr/>
          <p:nvPr/>
        </p:nvSpPr>
        <p:spPr>
          <a:xfrm>
            <a:off x="3173604" y="29581913"/>
            <a:ext cx="11811837" cy="7308282"/>
          </a:xfrm>
          <a:prstGeom prst="rect">
            <a:avLst/>
          </a:prstGeom>
          <a:solidFill>
            <a:srgbClr val="585C5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8D7563F-B4D1-718E-00AE-86AC33D25F20}"/>
              </a:ext>
            </a:extLst>
          </p:cNvPr>
          <p:cNvSpPr txBox="1"/>
          <p:nvPr/>
        </p:nvSpPr>
        <p:spPr>
          <a:xfrm>
            <a:off x="5278901" y="32081892"/>
            <a:ext cx="76012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Insert graphics and zoom in to 100% to ensure image files are not blurry</a:t>
            </a:r>
          </a:p>
        </p:txBody>
      </p:sp>
      <p:pic>
        <p:nvPicPr>
          <p:cNvPr id="31" name="Picture 30" descr="A building with a steeple and a flower bed&#10;&#10;Description automatically generated">
            <a:extLst>
              <a:ext uri="{FF2B5EF4-FFF2-40B4-BE49-F238E27FC236}">
                <a16:creationId xmlns:a16="http://schemas.microsoft.com/office/drawing/2014/main" id="{1878452E-7806-5810-F727-24E4D81285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8144" r="477" b="57495"/>
          <a:stretch/>
        </p:blipFill>
        <p:spPr>
          <a:xfrm>
            <a:off x="1927271" y="1939610"/>
            <a:ext cx="29039233" cy="1112638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E53FBF41-3CD4-ECE1-4560-FCFE38B008CC}"/>
              </a:ext>
            </a:extLst>
          </p:cNvPr>
          <p:cNvSpPr txBox="1"/>
          <p:nvPr/>
        </p:nvSpPr>
        <p:spPr>
          <a:xfrm>
            <a:off x="1927271" y="12722686"/>
            <a:ext cx="291784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5" tooltip="http://commons.wikimedia.org/wiki/File:Purdue_University,_West_Lafayette,_Indiana,_Estados_Unidos,_2012-10-15,_DD_08.jp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6" tooltip="https://creativecommons.org/licenses/by-sa/3.0/"/>
              </a:rPr>
              <a:t>CC BY-SA</a:t>
            </a:r>
            <a:endParaRPr lang="en-US" sz="9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30B53D2-6E1A-8B39-0FDE-05302E44319A}"/>
              </a:ext>
            </a:extLst>
          </p:cNvPr>
          <p:cNvSpPr txBox="1"/>
          <p:nvPr/>
        </p:nvSpPr>
        <p:spPr>
          <a:xfrm>
            <a:off x="17983201" y="17750861"/>
            <a:ext cx="1171135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/>
              <a:t>Body text</a:t>
            </a:r>
          </a:p>
          <a:p>
            <a:pPr marL="685783" indent="-685783">
              <a:buFont typeface="Arial" panose="020B0604020202020204" pitchFamily="34" charset="0"/>
              <a:buChar char="•"/>
            </a:pPr>
            <a:r>
              <a:rPr lang="en-US" sz="4800" dirty="0"/>
              <a:t>List information in bulleted format for the most clarity and conciseness</a:t>
            </a:r>
          </a:p>
          <a:p>
            <a:pPr marL="685783" indent="-685783">
              <a:buFont typeface="Arial" panose="020B0604020202020204" pitchFamily="34" charset="0"/>
              <a:buChar char="•"/>
            </a:pPr>
            <a:r>
              <a:rPr lang="en-US" sz="4800" dirty="0"/>
              <a:t>The goal of a poster should be to capture a bite-sized story of your research</a:t>
            </a:r>
          </a:p>
          <a:p>
            <a:pPr marL="685783" indent="-685783">
              <a:buFont typeface="Arial" panose="020B0604020202020204" pitchFamily="34" charset="0"/>
              <a:buChar char="•"/>
            </a:pPr>
            <a:endParaRPr lang="en-US" sz="4800" dirty="0"/>
          </a:p>
        </p:txBody>
      </p:sp>
      <p:pic>
        <p:nvPicPr>
          <p:cNvPr id="25" name="Picture 4">
            <a:extLst>
              <a:ext uri="{FF2B5EF4-FFF2-40B4-BE49-F238E27FC236}">
                <a16:creationId xmlns:a16="http://schemas.microsoft.com/office/drawing/2014/main" id="{162C0015-DBD8-F204-9F4E-9D733C65A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723" y="39487410"/>
            <a:ext cx="3231882" cy="267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C1750F8A-7DE4-F10B-0FFC-9D9AD1FC64EE}"/>
              </a:ext>
            </a:extLst>
          </p:cNvPr>
          <p:cNvSpPr/>
          <p:nvPr/>
        </p:nvSpPr>
        <p:spPr>
          <a:xfrm>
            <a:off x="1927273" y="1939610"/>
            <a:ext cx="29039233" cy="11166852"/>
          </a:xfrm>
          <a:prstGeom prst="rect">
            <a:avLst/>
          </a:prstGeom>
          <a:solidFill>
            <a:srgbClr val="700005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B4DF03F-3241-1E1B-1544-CEE8213117B3}"/>
              </a:ext>
            </a:extLst>
          </p:cNvPr>
          <p:cNvSpPr txBox="1"/>
          <p:nvPr/>
        </p:nvSpPr>
        <p:spPr>
          <a:xfrm>
            <a:off x="1951892" y="5430781"/>
            <a:ext cx="29014614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500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Main Poster Title</a:t>
            </a:r>
          </a:p>
          <a:p>
            <a:pPr algn="ctr"/>
            <a:r>
              <a:rPr lang="en-US" sz="10000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Extended Title (Optional)</a:t>
            </a:r>
          </a:p>
          <a:p>
            <a:pPr algn="ctr"/>
            <a:endParaRPr lang="en-US" sz="10000" dirty="0">
              <a:solidFill>
                <a:schemeClr val="bg1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algn="ctr"/>
            <a:r>
              <a:rPr lang="en-US" sz="7500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Presenter Names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4DC1759-1F63-DABE-2968-25F0CD71375C}"/>
              </a:ext>
            </a:extLst>
          </p:cNvPr>
          <p:cNvSpPr txBox="1"/>
          <p:nvPr/>
        </p:nvSpPr>
        <p:spPr>
          <a:xfrm>
            <a:off x="5556736" y="39380165"/>
            <a:ext cx="2182837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/>
              <a:t>Acknowledgements</a:t>
            </a:r>
            <a:r>
              <a:rPr lang="en-US" sz="4800"/>
              <a:t>: thank you to (Office Name(s)) for contributing to this research and to the OURS Office for printing this poster.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538944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BD4B71-A184-F5C0-28BF-E91578CE32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2E9F820-C57F-158B-AAD5-558EF75825CD}"/>
              </a:ext>
            </a:extLst>
          </p:cNvPr>
          <p:cNvSpPr/>
          <p:nvPr/>
        </p:nvSpPr>
        <p:spPr>
          <a:xfrm>
            <a:off x="1090247" y="1090246"/>
            <a:ext cx="30737908" cy="41710708"/>
          </a:xfrm>
          <a:prstGeom prst="rect">
            <a:avLst/>
          </a:prstGeom>
          <a:solidFill>
            <a:srgbClr val="585C5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64B6A9C-C272-5C7B-48E3-670A5B7B5221}"/>
              </a:ext>
            </a:extLst>
          </p:cNvPr>
          <p:cNvSpPr/>
          <p:nvPr/>
        </p:nvSpPr>
        <p:spPr>
          <a:xfrm>
            <a:off x="1090246" y="1090246"/>
            <a:ext cx="30737908" cy="12865581"/>
          </a:xfrm>
          <a:prstGeom prst="rect">
            <a:avLst/>
          </a:prstGeom>
          <a:solidFill>
            <a:srgbClr val="4A234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754857-A766-EC52-9AFC-ACA07F95F005}"/>
              </a:ext>
            </a:extLst>
          </p:cNvPr>
          <p:cNvSpPr/>
          <p:nvPr/>
        </p:nvSpPr>
        <p:spPr>
          <a:xfrm>
            <a:off x="2286000" y="15351370"/>
            <a:ext cx="13587046" cy="22490723"/>
          </a:xfrm>
          <a:prstGeom prst="rect">
            <a:avLst/>
          </a:prstGeom>
          <a:solidFill>
            <a:srgbClr val="6F517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B6142E-B180-DB27-59AD-8A5D7A6C697E}"/>
              </a:ext>
            </a:extLst>
          </p:cNvPr>
          <p:cNvSpPr/>
          <p:nvPr/>
        </p:nvSpPr>
        <p:spPr>
          <a:xfrm>
            <a:off x="17068800" y="15351370"/>
            <a:ext cx="13563600" cy="22490723"/>
          </a:xfrm>
          <a:prstGeom prst="rect">
            <a:avLst/>
          </a:prstGeom>
          <a:solidFill>
            <a:srgbClr val="6F517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61E1761-2357-5ACB-9E88-44F8FDC9D819}"/>
              </a:ext>
            </a:extLst>
          </p:cNvPr>
          <p:cNvSpPr/>
          <p:nvPr/>
        </p:nvSpPr>
        <p:spPr>
          <a:xfrm>
            <a:off x="1090246" y="38914753"/>
            <a:ext cx="30737908" cy="3886201"/>
          </a:xfrm>
          <a:prstGeom prst="rect">
            <a:avLst/>
          </a:prstGeom>
          <a:solidFill>
            <a:srgbClr val="D1D3D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2A21C66-5E0B-5A3C-CB41-AE49C8D6267C}"/>
              </a:ext>
            </a:extLst>
          </p:cNvPr>
          <p:cNvSpPr/>
          <p:nvPr/>
        </p:nvSpPr>
        <p:spPr>
          <a:xfrm>
            <a:off x="3223846" y="14771078"/>
            <a:ext cx="11711354" cy="2092569"/>
          </a:xfrm>
          <a:prstGeom prst="rect">
            <a:avLst/>
          </a:prstGeom>
          <a:solidFill>
            <a:srgbClr val="4A234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8722DB4-38EF-ABB2-494C-CE634ECF4399}"/>
              </a:ext>
            </a:extLst>
          </p:cNvPr>
          <p:cNvSpPr/>
          <p:nvPr/>
        </p:nvSpPr>
        <p:spPr>
          <a:xfrm>
            <a:off x="27922380" y="38945233"/>
            <a:ext cx="3875293" cy="3886201"/>
          </a:xfrm>
          <a:prstGeom prst="rect">
            <a:avLst/>
          </a:prstGeom>
          <a:solidFill>
            <a:srgbClr val="4A234F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2B66801-E993-44EB-A91D-E1ECAC8A048E}"/>
              </a:ext>
            </a:extLst>
          </p:cNvPr>
          <p:cNvSpPr/>
          <p:nvPr/>
        </p:nvSpPr>
        <p:spPr>
          <a:xfrm>
            <a:off x="17983201" y="14771077"/>
            <a:ext cx="11711354" cy="2092569"/>
          </a:xfrm>
          <a:prstGeom prst="rect">
            <a:avLst/>
          </a:prstGeom>
          <a:solidFill>
            <a:srgbClr val="4A234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B486CE6-387F-16EC-9E08-62BD97ABA2C1}"/>
              </a:ext>
            </a:extLst>
          </p:cNvPr>
          <p:cNvSpPr/>
          <p:nvPr/>
        </p:nvSpPr>
        <p:spPr>
          <a:xfrm>
            <a:off x="2790093" y="17356016"/>
            <a:ext cx="12578860" cy="11414674"/>
          </a:xfrm>
          <a:prstGeom prst="rect">
            <a:avLst/>
          </a:prstGeom>
          <a:solidFill>
            <a:srgbClr val="D1D3D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2402C0-ABA3-105E-91C1-929CB7C873C3}"/>
              </a:ext>
            </a:extLst>
          </p:cNvPr>
          <p:cNvSpPr/>
          <p:nvPr/>
        </p:nvSpPr>
        <p:spPr>
          <a:xfrm>
            <a:off x="17549448" y="17356014"/>
            <a:ext cx="12578860" cy="19853034"/>
          </a:xfrm>
          <a:prstGeom prst="rect">
            <a:avLst/>
          </a:prstGeom>
          <a:solidFill>
            <a:srgbClr val="D1D3D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E5B6AB1-C8C5-D427-6B1D-CB1DE9145852}"/>
              </a:ext>
            </a:extLst>
          </p:cNvPr>
          <p:cNvSpPr/>
          <p:nvPr/>
        </p:nvSpPr>
        <p:spPr>
          <a:xfrm>
            <a:off x="2790093" y="29263060"/>
            <a:ext cx="12578860" cy="7945988"/>
          </a:xfrm>
          <a:prstGeom prst="rect">
            <a:avLst/>
          </a:prstGeom>
          <a:solidFill>
            <a:srgbClr val="D1D3D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6448CF3-B9F0-D56C-C2AD-84E8B70AA294}"/>
              </a:ext>
            </a:extLst>
          </p:cNvPr>
          <p:cNvSpPr txBox="1"/>
          <p:nvPr/>
        </p:nvSpPr>
        <p:spPr>
          <a:xfrm>
            <a:off x="849923" y="15045488"/>
            <a:ext cx="164592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Section Title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3C0E5F3-E781-ADEC-10D5-D3CCCD34A51B}"/>
              </a:ext>
            </a:extLst>
          </p:cNvPr>
          <p:cNvSpPr txBox="1"/>
          <p:nvPr/>
        </p:nvSpPr>
        <p:spPr>
          <a:xfrm>
            <a:off x="15621000" y="15028487"/>
            <a:ext cx="164592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Section Title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810D244-85E0-5329-11E5-4B42DC5489C2}"/>
              </a:ext>
            </a:extLst>
          </p:cNvPr>
          <p:cNvSpPr/>
          <p:nvPr/>
        </p:nvSpPr>
        <p:spPr>
          <a:xfrm>
            <a:off x="1097281" y="38941437"/>
            <a:ext cx="3875293" cy="3886201"/>
          </a:xfrm>
          <a:prstGeom prst="rect">
            <a:avLst/>
          </a:prstGeom>
          <a:solidFill>
            <a:srgbClr val="4A234F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03690D6-A29C-AB5C-131B-77C1005CC0DB}"/>
              </a:ext>
            </a:extLst>
          </p:cNvPr>
          <p:cNvSpPr txBox="1"/>
          <p:nvPr/>
        </p:nvSpPr>
        <p:spPr>
          <a:xfrm>
            <a:off x="28678449" y="40038746"/>
            <a:ext cx="242726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QR Code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238B041-51B3-719D-71CE-91B7D3971334}"/>
              </a:ext>
            </a:extLst>
          </p:cNvPr>
          <p:cNvSpPr txBox="1"/>
          <p:nvPr/>
        </p:nvSpPr>
        <p:spPr>
          <a:xfrm>
            <a:off x="3341077" y="17750861"/>
            <a:ext cx="11594124" cy="10433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Body text</a:t>
            </a:r>
          </a:p>
          <a:p>
            <a:pPr marL="685783" indent="-685783">
              <a:buFont typeface="Arial" panose="020B0604020202020204" pitchFamily="34" charset="0"/>
              <a:buChar char="•"/>
            </a:pPr>
            <a:r>
              <a:rPr lang="en-US" sz="4800" dirty="0"/>
              <a:t>Body text is best kept in sans-serif fonts for readability</a:t>
            </a:r>
          </a:p>
          <a:p>
            <a:pPr marL="685783" indent="-685783">
              <a:buFont typeface="Arial" panose="020B0604020202020204" pitchFamily="34" charset="0"/>
              <a:buChar char="•"/>
            </a:pPr>
            <a:r>
              <a:rPr lang="en-US" sz="4800" dirty="0"/>
              <a:t>Keep body text left aligned to distinguish it from titles</a:t>
            </a:r>
          </a:p>
          <a:p>
            <a:pPr marL="685783" indent="-685783">
              <a:buFont typeface="Arial" panose="020B0604020202020204" pitchFamily="34" charset="0"/>
              <a:buChar char="•"/>
            </a:pPr>
            <a:endParaRPr lang="en-US" sz="4800" dirty="0"/>
          </a:p>
          <a:p>
            <a:pPr marL="685783" indent="-685783">
              <a:buFont typeface="Arial" panose="020B0604020202020204" pitchFamily="34" charset="0"/>
              <a:buChar char="•"/>
            </a:pPr>
            <a:r>
              <a:rPr lang="en-US" sz="4800" dirty="0"/>
              <a:t>For a brief overview of how to use PowerPoint to design your research poster, click </a:t>
            </a:r>
            <a:r>
              <a:rPr lang="en-US" sz="4800" dirty="0">
                <a:hlinkClick r:id="rId2"/>
              </a:rPr>
              <a:t>here</a:t>
            </a:r>
            <a:endParaRPr lang="en-US" sz="4800" dirty="0"/>
          </a:p>
          <a:p>
            <a:pPr marL="685783" indent="-685783">
              <a:buFont typeface="Arial" panose="020B0604020202020204" pitchFamily="34" charset="0"/>
              <a:buChar char="•"/>
            </a:pPr>
            <a:endParaRPr lang="en-US" sz="4800" dirty="0"/>
          </a:p>
          <a:p>
            <a:pPr marL="685783" indent="-685783">
              <a:buFont typeface="Arial" panose="020B0604020202020204" pitchFamily="34" charset="0"/>
              <a:buChar char="•"/>
            </a:pPr>
            <a:r>
              <a:rPr lang="en-US" sz="4800" dirty="0"/>
              <a:t>For a more in-depth overview of how to use PowerPoint to design your research poster, click </a:t>
            </a:r>
            <a:r>
              <a:rPr lang="en-US" sz="4800" dirty="0">
                <a:hlinkClick r:id="rId3"/>
              </a:rPr>
              <a:t>here</a:t>
            </a:r>
            <a:endParaRPr lang="en-US" sz="4800" dirty="0"/>
          </a:p>
          <a:p>
            <a:pPr marL="685783" indent="-685783">
              <a:buFont typeface="Arial" panose="020B0604020202020204" pitchFamily="34" charset="0"/>
              <a:buChar char="•"/>
            </a:pPr>
            <a:endParaRPr lang="en-US" sz="48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206A776-2A40-644B-F9D4-62E5B2056338}"/>
              </a:ext>
            </a:extLst>
          </p:cNvPr>
          <p:cNvSpPr/>
          <p:nvPr/>
        </p:nvSpPr>
        <p:spPr>
          <a:xfrm>
            <a:off x="3173604" y="29581913"/>
            <a:ext cx="11811837" cy="7308282"/>
          </a:xfrm>
          <a:prstGeom prst="rect">
            <a:avLst/>
          </a:prstGeom>
          <a:solidFill>
            <a:srgbClr val="585C5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25BFB3A-D6DB-7C1A-797C-81B0A94C1EEE}"/>
              </a:ext>
            </a:extLst>
          </p:cNvPr>
          <p:cNvSpPr txBox="1"/>
          <p:nvPr/>
        </p:nvSpPr>
        <p:spPr>
          <a:xfrm>
            <a:off x="5278901" y="32081892"/>
            <a:ext cx="76012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Insert graphics and zoom in to 100% to ensure image files are not blurry</a:t>
            </a:r>
          </a:p>
        </p:txBody>
      </p:sp>
      <p:pic>
        <p:nvPicPr>
          <p:cNvPr id="31" name="Picture 30" descr="A building with a steeple and a flower bed&#10;&#10;Description automatically generated">
            <a:extLst>
              <a:ext uri="{FF2B5EF4-FFF2-40B4-BE49-F238E27FC236}">
                <a16:creationId xmlns:a16="http://schemas.microsoft.com/office/drawing/2014/main" id="{FA30D014-43EB-7C28-7265-32BE7ADF3D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8144" r="477" b="57495"/>
          <a:stretch/>
        </p:blipFill>
        <p:spPr>
          <a:xfrm>
            <a:off x="1927271" y="1939610"/>
            <a:ext cx="29039233" cy="1112638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35F5411F-30F5-6697-D6B0-EFD6D751AF69}"/>
              </a:ext>
            </a:extLst>
          </p:cNvPr>
          <p:cNvSpPr txBox="1"/>
          <p:nvPr/>
        </p:nvSpPr>
        <p:spPr>
          <a:xfrm>
            <a:off x="1927271" y="12722686"/>
            <a:ext cx="291784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5" tooltip="http://commons.wikimedia.org/wiki/File:Purdue_University,_West_Lafayette,_Indiana,_Estados_Unidos,_2012-10-15,_DD_08.jp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6" tooltip="https://creativecommons.org/licenses/by-sa/3.0/"/>
              </a:rPr>
              <a:t>CC BY-SA</a:t>
            </a:r>
            <a:endParaRPr lang="en-US" sz="9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4D0297D-ECF5-553A-FC40-AB72DE622A71}"/>
              </a:ext>
            </a:extLst>
          </p:cNvPr>
          <p:cNvSpPr txBox="1"/>
          <p:nvPr/>
        </p:nvSpPr>
        <p:spPr>
          <a:xfrm>
            <a:off x="17983201" y="17750861"/>
            <a:ext cx="1171135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/>
              <a:t>Body text</a:t>
            </a:r>
          </a:p>
          <a:p>
            <a:pPr marL="685783" indent="-685783">
              <a:buFont typeface="Arial" panose="020B0604020202020204" pitchFamily="34" charset="0"/>
              <a:buChar char="•"/>
            </a:pPr>
            <a:r>
              <a:rPr lang="en-US" sz="4800" dirty="0"/>
              <a:t>List information in bulleted format for the most clarity and conciseness</a:t>
            </a:r>
          </a:p>
          <a:p>
            <a:pPr marL="685783" indent="-685783">
              <a:buFont typeface="Arial" panose="020B0604020202020204" pitchFamily="34" charset="0"/>
              <a:buChar char="•"/>
            </a:pPr>
            <a:r>
              <a:rPr lang="en-US" sz="4800" dirty="0"/>
              <a:t>The goal of a poster should be to capture a bite-sized story of your research</a:t>
            </a:r>
          </a:p>
          <a:p>
            <a:pPr marL="685783" indent="-685783">
              <a:buFont typeface="Arial" panose="020B0604020202020204" pitchFamily="34" charset="0"/>
              <a:buChar char="•"/>
            </a:pPr>
            <a:endParaRPr lang="en-US" sz="4800" dirty="0"/>
          </a:p>
        </p:txBody>
      </p:sp>
      <p:pic>
        <p:nvPicPr>
          <p:cNvPr id="25" name="Picture 4">
            <a:extLst>
              <a:ext uri="{FF2B5EF4-FFF2-40B4-BE49-F238E27FC236}">
                <a16:creationId xmlns:a16="http://schemas.microsoft.com/office/drawing/2014/main" id="{CE7ED39D-9143-0504-FE40-033159170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723" y="39487410"/>
            <a:ext cx="3231882" cy="267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39DD8B75-07FD-1527-98CD-AF9027228DFC}"/>
              </a:ext>
            </a:extLst>
          </p:cNvPr>
          <p:cNvSpPr/>
          <p:nvPr/>
        </p:nvSpPr>
        <p:spPr>
          <a:xfrm>
            <a:off x="1927273" y="1939610"/>
            <a:ext cx="29039233" cy="11166852"/>
          </a:xfrm>
          <a:prstGeom prst="rect">
            <a:avLst/>
          </a:prstGeom>
          <a:solidFill>
            <a:srgbClr val="4A234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ADA97EB-DA44-E542-1ABD-E32757CCE487}"/>
              </a:ext>
            </a:extLst>
          </p:cNvPr>
          <p:cNvSpPr txBox="1"/>
          <p:nvPr/>
        </p:nvSpPr>
        <p:spPr>
          <a:xfrm>
            <a:off x="1951892" y="5430781"/>
            <a:ext cx="29014614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500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Main Poster Title</a:t>
            </a:r>
          </a:p>
          <a:p>
            <a:pPr algn="ctr"/>
            <a:r>
              <a:rPr lang="en-US" sz="10000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Extended Title (Optional)</a:t>
            </a:r>
          </a:p>
          <a:p>
            <a:pPr algn="ctr"/>
            <a:endParaRPr lang="en-US" sz="10000" dirty="0">
              <a:solidFill>
                <a:schemeClr val="bg1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algn="ctr"/>
            <a:r>
              <a:rPr lang="en-US" sz="7500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Presenter Names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6153C95-4CA1-C703-2AE7-078E818B4B66}"/>
              </a:ext>
            </a:extLst>
          </p:cNvPr>
          <p:cNvSpPr txBox="1"/>
          <p:nvPr/>
        </p:nvSpPr>
        <p:spPr>
          <a:xfrm>
            <a:off x="5556736" y="39380165"/>
            <a:ext cx="2182837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/>
              <a:t>Acknowledgements</a:t>
            </a:r>
            <a:r>
              <a:rPr lang="en-US" sz="4800"/>
              <a:t>: thank you to (Office Name(s)) for contributing to this research and to the OURS Office for printing this poster.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580482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0065F3-B3B4-B7F9-5888-E27589EAA4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E02305D-C470-5841-F1E0-EEDAC1A76DF7}"/>
              </a:ext>
            </a:extLst>
          </p:cNvPr>
          <p:cNvSpPr/>
          <p:nvPr/>
        </p:nvSpPr>
        <p:spPr>
          <a:xfrm>
            <a:off x="1090247" y="1090246"/>
            <a:ext cx="30737908" cy="41710708"/>
          </a:xfrm>
          <a:prstGeom prst="rect">
            <a:avLst/>
          </a:prstGeom>
          <a:solidFill>
            <a:srgbClr val="BFCFD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8BE472-FB0C-6C79-FBF1-475673E079BB}"/>
              </a:ext>
            </a:extLst>
          </p:cNvPr>
          <p:cNvSpPr/>
          <p:nvPr/>
        </p:nvSpPr>
        <p:spPr>
          <a:xfrm>
            <a:off x="1090246" y="1090246"/>
            <a:ext cx="30737908" cy="12865581"/>
          </a:xfrm>
          <a:prstGeom prst="rect">
            <a:avLst/>
          </a:prstGeom>
          <a:solidFill>
            <a:srgbClr val="003D7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4917DB4-58BB-576A-CE70-F432EE116162}"/>
              </a:ext>
            </a:extLst>
          </p:cNvPr>
          <p:cNvSpPr/>
          <p:nvPr/>
        </p:nvSpPr>
        <p:spPr>
          <a:xfrm>
            <a:off x="2286000" y="15351370"/>
            <a:ext cx="13587046" cy="22490723"/>
          </a:xfrm>
          <a:prstGeom prst="rect">
            <a:avLst/>
          </a:prstGeom>
          <a:solidFill>
            <a:srgbClr val="406E9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1FEDDB-235E-FEC5-6089-DDCC442667E7}"/>
              </a:ext>
            </a:extLst>
          </p:cNvPr>
          <p:cNvSpPr/>
          <p:nvPr/>
        </p:nvSpPr>
        <p:spPr>
          <a:xfrm>
            <a:off x="17068800" y="15351370"/>
            <a:ext cx="13563600" cy="22490723"/>
          </a:xfrm>
          <a:prstGeom prst="rect">
            <a:avLst/>
          </a:prstGeom>
          <a:solidFill>
            <a:srgbClr val="406E9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9B405C3-B2B8-A3B9-C7B6-C63F5232864A}"/>
              </a:ext>
            </a:extLst>
          </p:cNvPr>
          <p:cNvSpPr/>
          <p:nvPr/>
        </p:nvSpPr>
        <p:spPr>
          <a:xfrm>
            <a:off x="1090246" y="38914753"/>
            <a:ext cx="30737908" cy="3886201"/>
          </a:xfrm>
          <a:prstGeom prst="rect">
            <a:avLst/>
          </a:prstGeom>
          <a:solidFill>
            <a:srgbClr val="E6ECF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8A63EC2-9922-237B-6F67-53F5E7FA8755}"/>
              </a:ext>
            </a:extLst>
          </p:cNvPr>
          <p:cNvSpPr/>
          <p:nvPr/>
        </p:nvSpPr>
        <p:spPr>
          <a:xfrm>
            <a:off x="3223846" y="14771078"/>
            <a:ext cx="11711354" cy="2092569"/>
          </a:xfrm>
          <a:prstGeom prst="rect">
            <a:avLst/>
          </a:prstGeom>
          <a:solidFill>
            <a:srgbClr val="003D7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D695149-329E-1302-CFED-FAB039E5F574}"/>
              </a:ext>
            </a:extLst>
          </p:cNvPr>
          <p:cNvSpPr/>
          <p:nvPr/>
        </p:nvSpPr>
        <p:spPr>
          <a:xfrm>
            <a:off x="27922380" y="38945233"/>
            <a:ext cx="3875293" cy="3886201"/>
          </a:xfrm>
          <a:prstGeom prst="rect">
            <a:avLst/>
          </a:prstGeom>
          <a:solidFill>
            <a:srgbClr val="003D7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B5D2F97-94DB-A773-432A-D78DB800D3F8}"/>
              </a:ext>
            </a:extLst>
          </p:cNvPr>
          <p:cNvSpPr/>
          <p:nvPr/>
        </p:nvSpPr>
        <p:spPr>
          <a:xfrm>
            <a:off x="17983201" y="14771077"/>
            <a:ext cx="11711354" cy="2092569"/>
          </a:xfrm>
          <a:prstGeom prst="rect">
            <a:avLst/>
          </a:prstGeom>
          <a:solidFill>
            <a:srgbClr val="003D7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5FFDDFD-D63E-193A-0975-B85BC71685CC}"/>
              </a:ext>
            </a:extLst>
          </p:cNvPr>
          <p:cNvSpPr/>
          <p:nvPr/>
        </p:nvSpPr>
        <p:spPr>
          <a:xfrm>
            <a:off x="2790093" y="17356016"/>
            <a:ext cx="12578860" cy="11414674"/>
          </a:xfrm>
          <a:prstGeom prst="rect">
            <a:avLst/>
          </a:prstGeom>
          <a:solidFill>
            <a:srgbClr val="E6EC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3AA9D3D-A0C1-AEFE-4D58-E5199CBE6FD1}"/>
              </a:ext>
            </a:extLst>
          </p:cNvPr>
          <p:cNvSpPr/>
          <p:nvPr/>
        </p:nvSpPr>
        <p:spPr>
          <a:xfrm>
            <a:off x="17549448" y="17356014"/>
            <a:ext cx="12578860" cy="19853034"/>
          </a:xfrm>
          <a:prstGeom prst="rect">
            <a:avLst/>
          </a:prstGeom>
          <a:solidFill>
            <a:srgbClr val="E6EC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1D1FFB9-3BE3-C52B-2456-626313506EFD}"/>
              </a:ext>
            </a:extLst>
          </p:cNvPr>
          <p:cNvSpPr/>
          <p:nvPr/>
        </p:nvSpPr>
        <p:spPr>
          <a:xfrm>
            <a:off x="2790093" y="29263060"/>
            <a:ext cx="12578860" cy="7945988"/>
          </a:xfrm>
          <a:prstGeom prst="rect">
            <a:avLst/>
          </a:prstGeom>
          <a:solidFill>
            <a:srgbClr val="E6EC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F28C18A-B0F3-88E1-6B09-A93BBE457462}"/>
              </a:ext>
            </a:extLst>
          </p:cNvPr>
          <p:cNvSpPr txBox="1"/>
          <p:nvPr/>
        </p:nvSpPr>
        <p:spPr>
          <a:xfrm>
            <a:off x="849923" y="15045488"/>
            <a:ext cx="164592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Section Title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171B894-0195-2931-9F45-BB9CAC32B6B4}"/>
              </a:ext>
            </a:extLst>
          </p:cNvPr>
          <p:cNvSpPr txBox="1"/>
          <p:nvPr/>
        </p:nvSpPr>
        <p:spPr>
          <a:xfrm>
            <a:off x="15621000" y="15028487"/>
            <a:ext cx="164592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Section Title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F8580D6-5DCE-8415-C41D-936648593C80}"/>
              </a:ext>
            </a:extLst>
          </p:cNvPr>
          <p:cNvSpPr/>
          <p:nvPr/>
        </p:nvSpPr>
        <p:spPr>
          <a:xfrm>
            <a:off x="1097281" y="38941437"/>
            <a:ext cx="3875293" cy="3886201"/>
          </a:xfrm>
          <a:prstGeom prst="rect">
            <a:avLst/>
          </a:prstGeom>
          <a:solidFill>
            <a:srgbClr val="003D7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2EEB31C-226B-5331-3E25-94C6022D04B3}"/>
              </a:ext>
            </a:extLst>
          </p:cNvPr>
          <p:cNvSpPr txBox="1"/>
          <p:nvPr/>
        </p:nvSpPr>
        <p:spPr>
          <a:xfrm>
            <a:off x="28678449" y="40038746"/>
            <a:ext cx="242726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QR Code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01D5AD1-A394-3966-4DCF-CA87190CC835}"/>
              </a:ext>
            </a:extLst>
          </p:cNvPr>
          <p:cNvSpPr txBox="1"/>
          <p:nvPr/>
        </p:nvSpPr>
        <p:spPr>
          <a:xfrm>
            <a:off x="3341077" y="17750861"/>
            <a:ext cx="11594124" cy="10433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Body text</a:t>
            </a:r>
          </a:p>
          <a:p>
            <a:pPr marL="685783" indent="-685783">
              <a:buFont typeface="Arial" panose="020B0604020202020204" pitchFamily="34" charset="0"/>
              <a:buChar char="•"/>
            </a:pPr>
            <a:r>
              <a:rPr lang="en-US" sz="4800" dirty="0"/>
              <a:t>Body text is best kept in sans-serif fonts for readability</a:t>
            </a:r>
          </a:p>
          <a:p>
            <a:pPr marL="685783" indent="-685783">
              <a:buFont typeface="Arial" panose="020B0604020202020204" pitchFamily="34" charset="0"/>
              <a:buChar char="•"/>
            </a:pPr>
            <a:r>
              <a:rPr lang="en-US" sz="4800" dirty="0"/>
              <a:t>Keep body text left aligned to distinguish it from titles</a:t>
            </a:r>
          </a:p>
          <a:p>
            <a:pPr marL="685783" indent="-685783">
              <a:buFont typeface="Arial" panose="020B0604020202020204" pitchFamily="34" charset="0"/>
              <a:buChar char="•"/>
            </a:pPr>
            <a:endParaRPr lang="en-US" sz="4800" dirty="0"/>
          </a:p>
          <a:p>
            <a:pPr marL="685783" indent="-685783">
              <a:buFont typeface="Arial" panose="020B0604020202020204" pitchFamily="34" charset="0"/>
              <a:buChar char="•"/>
            </a:pPr>
            <a:r>
              <a:rPr lang="en-US" sz="4800" dirty="0"/>
              <a:t>For a brief overview of how to use PowerPoint to design your research poster, click </a:t>
            </a:r>
            <a:r>
              <a:rPr lang="en-US" sz="4800" dirty="0">
                <a:hlinkClick r:id="rId2"/>
              </a:rPr>
              <a:t>here</a:t>
            </a:r>
            <a:endParaRPr lang="en-US" sz="4800" dirty="0"/>
          </a:p>
          <a:p>
            <a:pPr marL="685783" indent="-685783">
              <a:buFont typeface="Arial" panose="020B0604020202020204" pitchFamily="34" charset="0"/>
              <a:buChar char="•"/>
            </a:pPr>
            <a:endParaRPr lang="en-US" sz="4800" dirty="0"/>
          </a:p>
          <a:p>
            <a:pPr marL="685783" indent="-685783">
              <a:buFont typeface="Arial" panose="020B0604020202020204" pitchFamily="34" charset="0"/>
              <a:buChar char="•"/>
            </a:pPr>
            <a:r>
              <a:rPr lang="en-US" sz="4800" dirty="0"/>
              <a:t>For a more in-depth overview of how to use PowerPoint to design your research poster, click </a:t>
            </a:r>
            <a:r>
              <a:rPr lang="en-US" sz="4800" dirty="0">
                <a:hlinkClick r:id="rId3"/>
              </a:rPr>
              <a:t>here</a:t>
            </a:r>
            <a:endParaRPr lang="en-US" sz="4800" dirty="0"/>
          </a:p>
          <a:p>
            <a:pPr marL="685783" indent="-685783">
              <a:buFont typeface="Arial" panose="020B0604020202020204" pitchFamily="34" charset="0"/>
              <a:buChar char="•"/>
            </a:pPr>
            <a:endParaRPr lang="en-US" sz="48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5DFA233-534F-9BDD-AB7F-5FAF4A8F718C}"/>
              </a:ext>
            </a:extLst>
          </p:cNvPr>
          <p:cNvSpPr/>
          <p:nvPr/>
        </p:nvSpPr>
        <p:spPr>
          <a:xfrm>
            <a:off x="3173604" y="29581913"/>
            <a:ext cx="11811837" cy="7308282"/>
          </a:xfrm>
          <a:prstGeom prst="rect">
            <a:avLst/>
          </a:prstGeom>
          <a:solidFill>
            <a:srgbClr val="406E94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3494BF8-11CA-3769-1DF2-E131803D86AA}"/>
              </a:ext>
            </a:extLst>
          </p:cNvPr>
          <p:cNvSpPr txBox="1"/>
          <p:nvPr/>
        </p:nvSpPr>
        <p:spPr>
          <a:xfrm>
            <a:off x="5278901" y="32081892"/>
            <a:ext cx="76012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Insert graphics and zoom in to 100% to ensure image files are not blurry</a:t>
            </a:r>
          </a:p>
        </p:txBody>
      </p:sp>
      <p:pic>
        <p:nvPicPr>
          <p:cNvPr id="31" name="Picture 30" descr="A building with a steeple and a flower bed&#10;&#10;Description automatically generated">
            <a:extLst>
              <a:ext uri="{FF2B5EF4-FFF2-40B4-BE49-F238E27FC236}">
                <a16:creationId xmlns:a16="http://schemas.microsoft.com/office/drawing/2014/main" id="{EB5197A4-99D5-F127-E981-9EC0235398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8144" r="477" b="57495"/>
          <a:stretch/>
        </p:blipFill>
        <p:spPr>
          <a:xfrm>
            <a:off x="1927271" y="1939610"/>
            <a:ext cx="29039233" cy="1112638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2C7C654F-8E72-8E73-FFDB-F3FCFAA8B76E}"/>
              </a:ext>
            </a:extLst>
          </p:cNvPr>
          <p:cNvSpPr txBox="1"/>
          <p:nvPr/>
        </p:nvSpPr>
        <p:spPr>
          <a:xfrm>
            <a:off x="1927271" y="12722686"/>
            <a:ext cx="291784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5" tooltip="http://commons.wikimedia.org/wiki/File:Purdue_University,_West_Lafayette,_Indiana,_Estados_Unidos,_2012-10-15,_DD_08.jp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6" tooltip="https://creativecommons.org/licenses/by-sa/3.0/"/>
              </a:rPr>
              <a:t>CC BY-SA</a:t>
            </a:r>
            <a:endParaRPr lang="en-US" sz="9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4A95BA6-BAF4-D871-DEE6-6D77B14937A6}"/>
              </a:ext>
            </a:extLst>
          </p:cNvPr>
          <p:cNvSpPr txBox="1"/>
          <p:nvPr/>
        </p:nvSpPr>
        <p:spPr>
          <a:xfrm>
            <a:off x="17983201" y="17750861"/>
            <a:ext cx="1171135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/>
              <a:t>Body text</a:t>
            </a:r>
          </a:p>
          <a:p>
            <a:pPr marL="685783" indent="-685783">
              <a:buFont typeface="Arial" panose="020B0604020202020204" pitchFamily="34" charset="0"/>
              <a:buChar char="•"/>
            </a:pPr>
            <a:r>
              <a:rPr lang="en-US" sz="4800" dirty="0"/>
              <a:t>List information in bulleted format for the most clarity and conciseness</a:t>
            </a:r>
          </a:p>
          <a:p>
            <a:pPr marL="685783" indent="-685783">
              <a:buFont typeface="Arial" panose="020B0604020202020204" pitchFamily="34" charset="0"/>
              <a:buChar char="•"/>
            </a:pPr>
            <a:r>
              <a:rPr lang="en-US" sz="4800" dirty="0"/>
              <a:t>The goal of a poster should be to capture a bite-sized story of your research</a:t>
            </a:r>
          </a:p>
          <a:p>
            <a:pPr marL="685783" indent="-685783">
              <a:buFont typeface="Arial" panose="020B0604020202020204" pitchFamily="34" charset="0"/>
              <a:buChar char="•"/>
            </a:pPr>
            <a:endParaRPr lang="en-US" sz="4800" dirty="0"/>
          </a:p>
        </p:txBody>
      </p:sp>
      <p:pic>
        <p:nvPicPr>
          <p:cNvPr id="25" name="Picture 4">
            <a:extLst>
              <a:ext uri="{FF2B5EF4-FFF2-40B4-BE49-F238E27FC236}">
                <a16:creationId xmlns:a16="http://schemas.microsoft.com/office/drawing/2014/main" id="{1C73A35A-A1B0-5E63-D177-ABB7BEBB6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723" y="39487410"/>
            <a:ext cx="3231882" cy="267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97FE05D9-AE44-5124-FC39-5A7CB4D12A35}"/>
              </a:ext>
            </a:extLst>
          </p:cNvPr>
          <p:cNvSpPr/>
          <p:nvPr/>
        </p:nvSpPr>
        <p:spPr>
          <a:xfrm>
            <a:off x="1927273" y="1939610"/>
            <a:ext cx="29039233" cy="11166852"/>
          </a:xfrm>
          <a:prstGeom prst="rect">
            <a:avLst/>
          </a:prstGeom>
          <a:solidFill>
            <a:srgbClr val="003D7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610DF8A-709C-4C0D-CC69-CEA792BB51B9}"/>
              </a:ext>
            </a:extLst>
          </p:cNvPr>
          <p:cNvSpPr txBox="1"/>
          <p:nvPr/>
        </p:nvSpPr>
        <p:spPr>
          <a:xfrm>
            <a:off x="1951892" y="5430781"/>
            <a:ext cx="29014614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500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Main Poster Title</a:t>
            </a:r>
          </a:p>
          <a:p>
            <a:pPr algn="ctr"/>
            <a:r>
              <a:rPr lang="en-US" sz="10000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Extended Title (Optional)</a:t>
            </a:r>
          </a:p>
          <a:p>
            <a:pPr algn="ctr"/>
            <a:endParaRPr lang="en-US" sz="10000" dirty="0">
              <a:solidFill>
                <a:schemeClr val="bg1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algn="ctr"/>
            <a:r>
              <a:rPr lang="en-US" sz="7500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Presenter Names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BCD14C0-0F1B-F777-D868-73AB8BA9A435}"/>
              </a:ext>
            </a:extLst>
          </p:cNvPr>
          <p:cNvSpPr txBox="1"/>
          <p:nvPr/>
        </p:nvSpPr>
        <p:spPr>
          <a:xfrm>
            <a:off x="5556736" y="39380165"/>
            <a:ext cx="2182837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/>
              <a:t>Acknowledgements</a:t>
            </a:r>
            <a:r>
              <a:rPr lang="en-US" sz="4800"/>
              <a:t>: thank you to (Office Name(s)) for contributing to this research and to the OURS Office for printing this poster.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705786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E4C10D-D62E-60FE-038B-BD5EEA610F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9700D02-4FD7-7444-97C4-6707599A331B}"/>
              </a:ext>
            </a:extLst>
          </p:cNvPr>
          <p:cNvSpPr/>
          <p:nvPr/>
        </p:nvSpPr>
        <p:spPr>
          <a:xfrm>
            <a:off x="1090247" y="1090246"/>
            <a:ext cx="30737908" cy="41710708"/>
          </a:xfrm>
          <a:prstGeom prst="rect">
            <a:avLst/>
          </a:prstGeom>
          <a:solidFill>
            <a:srgbClr val="818A5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7D5FD6-7136-8C04-5996-AB3C05B6AD08}"/>
              </a:ext>
            </a:extLst>
          </p:cNvPr>
          <p:cNvSpPr/>
          <p:nvPr/>
        </p:nvSpPr>
        <p:spPr>
          <a:xfrm>
            <a:off x="1090246" y="1090246"/>
            <a:ext cx="30737908" cy="12865581"/>
          </a:xfrm>
          <a:prstGeom prst="rect">
            <a:avLst/>
          </a:prstGeom>
          <a:solidFill>
            <a:srgbClr val="585C5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E185C1-8ED8-07F6-710E-2314CA2FBAE6}"/>
              </a:ext>
            </a:extLst>
          </p:cNvPr>
          <p:cNvSpPr/>
          <p:nvPr/>
        </p:nvSpPr>
        <p:spPr>
          <a:xfrm>
            <a:off x="2286000" y="15351370"/>
            <a:ext cx="13587046" cy="22490723"/>
          </a:xfrm>
          <a:prstGeom prst="rect">
            <a:avLst/>
          </a:prstGeom>
          <a:solidFill>
            <a:srgbClr val="585C5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430E36-BC53-372D-3E78-E31B82953854}"/>
              </a:ext>
            </a:extLst>
          </p:cNvPr>
          <p:cNvSpPr/>
          <p:nvPr/>
        </p:nvSpPr>
        <p:spPr>
          <a:xfrm>
            <a:off x="17068800" y="15351370"/>
            <a:ext cx="13563600" cy="22490723"/>
          </a:xfrm>
          <a:prstGeom prst="rect">
            <a:avLst/>
          </a:prstGeom>
          <a:solidFill>
            <a:srgbClr val="585C5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FD47BA7-47AC-6031-06BC-21F61922C579}"/>
              </a:ext>
            </a:extLst>
          </p:cNvPr>
          <p:cNvSpPr/>
          <p:nvPr/>
        </p:nvSpPr>
        <p:spPr>
          <a:xfrm>
            <a:off x="1090246" y="38914753"/>
            <a:ext cx="30737908" cy="3886201"/>
          </a:xfrm>
          <a:prstGeom prst="rect">
            <a:avLst/>
          </a:prstGeom>
          <a:solidFill>
            <a:srgbClr val="C0C4A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93348FE-3BC1-AC6E-B637-5AFABD476CBD}"/>
              </a:ext>
            </a:extLst>
          </p:cNvPr>
          <p:cNvSpPr/>
          <p:nvPr/>
        </p:nvSpPr>
        <p:spPr>
          <a:xfrm>
            <a:off x="3223846" y="14771078"/>
            <a:ext cx="11711354" cy="2092569"/>
          </a:xfrm>
          <a:prstGeom prst="rect">
            <a:avLst/>
          </a:prstGeom>
          <a:solidFill>
            <a:srgbClr val="82858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BCFE906-6CBB-B499-6DA7-C1D4B7CEE13F}"/>
              </a:ext>
            </a:extLst>
          </p:cNvPr>
          <p:cNvSpPr/>
          <p:nvPr/>
        </p:nvSpPr>
        <p:spPr>
          <a:xfrm>
            <a:off x="27922380" y="38945233"/>
            <a:ext cx="3875293" cy="3886201"/>
          </a:xfrm>
          <a:prstGeom prst="rect">
            <a:avLst/>
          </a:prstGeom>
          <a:solidFill>
            <a:srgbClr val="585C5F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A1FB1D9-72D2-4272-CEC5-1A75C668609E}"/>
              </a:ext>
            </a:extLst>
          </p:cNvPr>
          <p:cNvSpPr/>
          <p:nvPr/>
        </p:nvSpPr>
        <p:spPr>
          <a:xfrm>
            <a:off x="17983201" y="14771077"/>
            <a:ext cx="11711354" cy="2092569"/>
          </a:xfrm>
          <a:prstGeom prst="rect">
            <a:avLst/>
          </a:prstGeom>
          <a:solidFill>
            <a:srgbClr val="82858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D298006-3C1A-6A70-D9D1-AE84744F63D4}"/>
              </a:ext>
            </a:extLst>
          </p:cNvPr>
          <p:cNvSpPr/>
          <p:nvPr/>
        </p:nvSpPr>
        <p:spPr>
          <a:xfrm>
            <a:off x="2790093" y="17356016"/>
            <a:ext cx="12578860" cy="11414674"/>
          </a:xfrm>
          <a:prstGeom prst="rect">
            <a:avLst/>
          </a:prstGeom>
          <a:solidFill>
            <a:srgbClr val="C0C4A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68590B8-2A39-A68D-84E5-0B71287528A0}"/>
              </a:ext>
            </a:extLst>
          </p:cNvPr>
          <p:cNvSpPr/>
          <p:nvPr/>
        </p:nvSpPr>
        <p:spPr>
          <a:xfrm>
            <a:off x="17549448" y="17356014"/>
            <a:ext cx="12578860" cy="19853034"/>
          </a:xfrm>
          <a:prstGeom prst="rect">
            <a:avLst/>
          </a:prstGeom>
          <a:solidFill>
            <a:srgbClr val="C0C4A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0070C6A-A008-CFC2-9BC7-2FCF776DEA68}"/>
              </a:ext>
            </a:extLst>
          </p:cNvPr>
          <p:cNvSpPr/>
          <p:nvPr/>
        </p:nvSpPr>
        <p:spPr>
          <a:xfrm>
            <a:off x="2790093" y="29263060"/>
            <a:ext cx="12578860" cy="7945988"/>
          </a:xfrm>
          <a:prstGeom prst="rect">
            <a:avLst/>
          </a:prstGeom>
          <a:solidFill>
            <a:srgbClr val="C0C4A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998FEE8-A09A-5CB8-A6D0-99560530C6BE}"/>
              </a:ext>
            </a:extLst>
          </p:cNvPr>
          <p:cNvSpPr txBox="1"/>
          <p:nvPr/>
        </p:nvSpPr>
        <p:spPr>
          <a:xfrm>
            <a:off x="849923" y="15045488"/>
            <a:ext cx="164592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Section Title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63521D2-7448-13FB-7FBA-8BA9C94FEB4A}"/>
              </a:ext>
            </a:extLst>
          </p:cNvPr>
          <p:cNvSpPr txBox="1"/>
          <p:nvPr/>
        </p:nvSpPr>
        <p:spPr>
          <a:xfrm>
            <a:off x="15621000" y="15028487"/>
            <a:ext cx="164592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Section Title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0D8238C-D4B8-86C4-4369-2EAEA4A39031}"/>
              </a:ext>
            </a:extLst>
          </p:cNvPr>
          <p:cNvSpPr/>
          <p:nvPr/>
        </p:nvSpPr>
        <p:spPr>
          <a:xfrm>
            <a:off x="1097281" y="38941437"/>
            <a:ext cx="3875293" cy="3886201"/>
          </a:xfrm>
          <a:prstGeom prst="rect">
            <a:avLst/>
          </a:prstGeom>
          <a:solidFill>
            <a:srgbClr val="585C5F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28E942B-991A-4377-A598-892F454E30B8}"/>
              </a:ext>
            </a:extLst>
          </p:cNvPr>
          <p:cNvSpPr txBox="1"/>
          <p:nvPr/>
        </p:nvSpPr>
        <p:spPr>
          <a:xfrm>
            <a:off x="28678449" y="40038746"/>
            <a:ext cx="242726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QR Code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1E09306-E23A-F187-1E15-C315771CC4AE}"/>
              </a:ext>
            </a:extLst>
          </p:cNvPr>
          <p:cNvSpPr txBox="1"/>
          <p:nvPr/>
        </p:nvSpPr>
        <p:spPr>
          <a:xfrm>
            <a:off x="3341077" y="17750861"/>
            <a:ext cx="11594124" cy="10433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Body text</a:t>
            </a:r>
          </a:p>
          <a:p>
            <a:pPr marL="685783" indent="-685783">
              <a:buFont typeface="Arial" panose="020B0604020202020204" pitchFamily="34" charset="0"/>
              <a:buChar char="•"/>
            </a:pPr>
            <a:r>
              <a:rPr lang="en-US" sz="4800" dirty="0"/>
              <a:t>Body text is best kept in sans-serif fonts for readability</a:t>
            </a:r>
          </a:p>
          <a:p>
            <a:pPr marL="685783" indent="-685783">
              <a:buFont typeface="Arial" panose="020B0604020202020204" pitchFamily="34" charset="0"/>
              <a:buChar char="•"/>
            </a:pPr>
            <a:r>
              <a:rPr lang="en-US" sz="4800" dirty="0"/>
              <a:t>Keep body text left aligned to distinguish it from titles</a:t>
            </a:r>
          </a:p>
          <a:p>
            <a:pPr marL="685783" indent="-685783">
              <a:buFont typeface="Arial" panose="020B0604020202020204" pitchFamily="34" charset="0"/>
              <a:buChar char="•"/>
            </a:pPr>
            <a:endParaRPr lang="en-US" sz="4800" dirty="0"/>
          </a:p>
          <a:p>
            <a:pPr marL="685783" indent="-685783">
              <a:buFont typeface="Arial" panose="020B0604020202020204" pitchFamily="34" charset="0"/>
              <a:buChar char="•"/>
            </a:pPr>
            <a:r>
              <a:rPr lang="en-US" sz="4800" dirty="0"/>
              <a:t>For a brief overview of how to use PowerPoint to design your research poster, click </a:t>
            </a:r>
            <a:r>
              <a:rPr lang="en-US" sz="4800" dirty="0">
                <a:hlinkClick r:id="rId2"/>
              </a:rPr>
              <a:t>here</a:t>
            </a:r>
            <a:endParaRPr lang="en-US" sz="4800" dirty="0"/>
          </a:p>
          <a:p>
            <a:pPr marL="685783" indent="-685783">
              <a:buFont typeface="Arial" panose="020B0604020202020204" pitchFamily="34" charset="0"/>
              <a:buChar char="•"/>
            </a:pPr>
            <a:endParaRPr lang="en-US" sz="4800" dirty="0"/>
          </a:p>
          <a:p>
            <a:pPr marL="685783" indent="-685783">
              <a:buFont typeface="Arial" panose="020B0604020202020204" pitchFamily="34" charset="0"/>
              <a:buChar char="•"/>
            </a:pPr>
            <a:r>
              <a:rPr lang="en-US" sz="4800" dirty="0"/>
              <a:t>For a more in-depth overview of how to use PowerPoint to design your research poster, click </a:t>
            </a:r>
            <a:r>
              <a:rPr lang="en-US" sz="4800" dirty="0">
                <a:hlinkClick r:id="rId3"/>
              </a:rPr>
              <a:t>here</a:t>
            </a:r>
            <a:endParaRPr lang="en-US" sz="4800" dirty="0"/>
          </a:p>
          <a:p>
            <a:pPr marL="685783" indent="-685783">
              <a:buFont typeface="Arial" panose="020B0604020202020204" pitchFamily="34" charset="0"/>
              <a:buChar char="•"/>
            </a:pPr>
            <a:endParaRPr lang="en-US" sz="48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44196C0-6642-3EDC-645D-6A801B29F9CD}"/>
              </a:ext>
            </a:extLst>
          </p:cNvPr>
          <p:cNvSpPr/>
          <p:nvPr/>
        </p:nvSpPr>
        <p:spPr>
          <a:xfrm>
            <a:off x="3173604" y="29581913"/>
            <a:ext cx="11811837" cy="7308282"/>
          </a:xfrm>
          <a:prstGeom prst="rect">
            <a:avLst/>
          </a:prstGeom>
          <a:solidFill>
            <a:srgbClr val="818A5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702D318-5DCA-5B4F-D897-D7D2AC38B523}"/>
              </a:ext>
            </a:extLst>
          </p:cNvPr>
          <p:cNvSpPr txBox="1"/>
          <p:nvPr/>
        </p:nvSpPr>
        <p:spPr>
          <a:xfrm>
            <a:off x="5278901" y="32081892"/>
            <a:ext cx="76012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Insert graphics and zoom in to 100% to ensure image files are not blurry</a:t>
            </a:r>
          </a:p>
        </p:txBody>
      </p:sp>
      <p:pic>
        <p:nvPicPr>
          <p:cNvPr id="31" name="Picture 30" descr="A building with a steeple and a flower bed&#10;&#10;Description automatically generated">
            <a:extLst>
              <a:ext uri="{FF2B5EF4-FFF2-40B4-BE49-F238E27FC236}">
                <a16:creationId xmlns:a16="http://schemas.microsoft.com/office/drawing/2014/main" id="{61191D24-8275-B520-D69A-DCFF7632F2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8144" r="477" b="57495"/>
          <a:stretch/>
        </p:blipFill>
        <p:spPr>
          <a:xfrm>
            <a:off x="1927271" y="1939610"/>
            <a:ext cx="29039233" cy="1112638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106C3541-E9C4-AC80-10FB-EABF7D323655}"/>
              </a:ext>
            </a:extLst>
          </p:cNvPr>
          <p:cNvSpPr txBox="1"/>
          <p:nvPr/>
        </p:nvSpPr>
        <p:spPr>
          <a:xfrm>
            <a:off x="1927271" y="12722686"/>
            <a:ext cx="291784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5" tooltip="http://commons.wikimedia.org/wiki/File:Purdue_University,_West_Lafayette,_Indiana,_Estados_Unidos,_2012-10-15,_DD_08.jp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6" tooltip="https://creativecommons.org/licenses/by-sa/3.0/"/>
              </a:rPr>
              <a:t>CC BY-SA</a:t>
            </a:r>
            <a:endParaRPr lang="en-US" sz="9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AA62BD2-6662-D073-0948-24DF0A3AD884}"/>
              </a:ext>
            </a:extLst>
          </p:cNvPr>
          <p:cNvSpPr txBox="1"/>
          <p:nvPr/>
        </p:nvSpPr>
        <p:spPr>
          <a:xfrm>
            <a:off x="17983201" y="17750861"/>
            <a:ext cx="1171135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/>
              <a:t>Body text</a:t>
            </a:r>
          </a:p>
          <a:p>
            <a:pPr marL="685783" indent="-685783">
              <a:buFont typeface="Arial" panose="020B0604020202020204" pitchFamily="34" charset="0"/>
              <a:buChar char="•"/>
            </a:pPr>
            <a:r>
              <a:rPr lang="en-US" sz="4800" dirty="0"/>
              <a:t>List information in bulleted format for the most clarity and conciseness</a:t>
            </a:r>
          </a:p>
          <a:p>
            <a:pPr marL="685783" indent="-685783">
              <a:buFont typeface="Arial" panose="020B0604020202020204" pitchFamily="34" charset="0"/>
              <a:buChar char="•"/>
            </a:pPr>
            <a:r>
              <a:rPr lang="en-US" sz="4800" dirty="0"/>
              <a:t>The goal of a poster should be to capture a bite-sized story of your research</a:t>
            </a:r>
          </a:p>
          <a:p>
            <a:pPr marL="685783" indent="-685783">
              <a:buFont typeface="Arial" panose="020B0604020202020204" pitchFamily="34" charset="0"/>
              <a:buChar char="•"/>
            </a:pPr>
            <a:endParaRPr lang="en-US" sz="4800" dirty="0"/>
          </a:p>
        </p:txBody>
      </p:sp>
      <p:pic>
        <p:nvPicPr>
          <p:cNvPr id="25" name="Picture 4">
            <a:extLst>
              <a:ext uri="{FF2B5EF4-FFF2-40B4-BE49-F238E27FC236}">
                <a16:creationId xmlns:a16="http://schemas.microsoft.com/office/drawing/2014/main" id="{777256F9-F75E-5E00-DA05-6E68F6B5E3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723" y="39487410"/>
            <a:ext cx="3231882" cy="267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41458CE4-0285-4C02-C6B9-3C757B314CF1}"/>
              </a:ext>
            </a:extLst>
          </p:cNvPr>
          <p:cNvSpPr/>
          <p:nvPr/>
        </p:nvSpPr>
        <p:spPr>
          <a:xfrm>
            <a:off x="1927273" y="1939610"/>
            <a:ext cx="29039233" cy="11166852"/>
          </a:xfrm>
          <a:prstGeom prst="rect">
            <a:avLst/>
          </a:prstGeom>
          <a:solidFill>
            <a:srgbClr val="585C5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2DF2783-E9E0-E94F-5FC4-A43402D55AFB}"/>
              </a:ext>
            </a:extLst>
          </p:cNvPr>
          <p:cNvSpPr txBox="1"/>
          <p:nvPr/>
        </p:nvSpPr>
        <p:spPr>
          <a:xfrm>
            <a:off x="1951892" y="5430781"/>
            <a:ext cx="29014614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500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Main Poster Title</a:t>
            </a:r>
          </a:p>
          <a:p>
            <a:pPr algn="ctr"/>
            <a:r>
              <a:rPr lang="en-US" sz="10000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Extended Title (Optional)</a:t>
            </a:r>
          </a:p>
          <a:p>
            <a:pPr algn="ctr"/>
            <a:endParaRPr lang="en-US" sz="10000" dirty="0">
              <a:solidFill>
                <a:schemeClr val="bg1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algn="ctr"/>
            <a:r>
              <a:rPr lang="en-US" sz="7500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Presenter Names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F80158B-7AE4-7E4E-B668-25E596FD023C}"/>
              </a:ext>
            </a:extLst>
          </p:cNvPr>
          <p:cNvSpPr txBox="1"/>
          <p:nvPr/>
        </p:nvSpPr>
        <p:spPr>
          <a:xfrm>
            <a:off x="5556736" y="39380165"/>
            <a:ext cx="2182837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/>
              <a:t>Acknowledgements</a:t>
            </a:r>
            <a:r>
              <a:rPr lang="en-US" sz="4800"/>
              <a:t>: thank you to (Office Name(s)) for contributing to this research and to the OURS Office for printing this poster.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2164058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ef96056d-3573-4ee4-9489-f1a33d515bb2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29971776750954B8B1A5913EBD48511" ma:contentTypeVersion="13" ma:contentTypeDescription="Create a new document." ma:contentTypeScope="" ma:versionID="4f5f22373ba69a7e0e0cc1b96519f3f7">
  <xsd:schema xmlns:xsd="http://www.w3.org/2001/XMLSchema" xmlns:xs="http://www.w3.org/2001/XMLSchema" xmlns:p="http://schemas.microsoft.com/office/2006/metadata/properties" xmlns:ns3="ef96056d-3573-4ee4-9489-f1a33d515bb2" xmlns:ns4="e8b07ad0-ee74-4482-bae2-a4d24b1cfc02" targetNamespace="http://schemas.microsoft.com/office/2006/metadata/properties" ma:root="true" ma:fieldsID="04d848351ef456b6c9ee7521992d21ef" ns3:_="" ns4:_="">
    <xsd:import namespace="ef96056d-3573-4ee4-9489-f1a33d515bb2"/>
    <xsd:import namespace="e8b07ad0-ee74-4482-bae2-a4d24b1cfc0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System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SearchProperties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96056d-3573-4ee4-9489-f1a33d515bb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1" nillable="true" ma:displayName="_activity" ma:hidden="true" ma:internalName="_activity">
      <xsd:simpleType>
        <xsd:restriction base="dms:Note"/>
      </xsd:simpleType>
    </xsd:element>
    <xsd:element name="MediaServiceSystemTags" ma:index="15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b07ad0-ee74-4482-bae2-a4d24b1cfc0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077982A-8287-4131-870A-DF9447D94A5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ED44B7E-47AA-4420-8EBB-938DEB340C76}">
  <ds:schemaRefs>
    <ds:schemaRef ds:uri="ef96056d-3573-4ee4-9489-f1a33d515bb2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purl.org/dc/elements/1.1/"/>
    <ds:schemaRef ds:uri="http://purl.org/dc/dcmitype/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e8b07ad0-ee74-4482-bae2-a4d24b1cfc02"/>
  </ds:schemaRefs>
</ds:datastoreItem>
</file>

<file path=customXml/itemProps3.xml><?xml version="1.0" encoding="utf-8"?>
<ds:datastoreItem xmlns:ds="http://schemas.openxmlformats.org/officeDocument/2006/customXml" ds:itemID="{AC2B41E5-207D-4569-A9D6-437B6DC364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f96056d-3573-4ee4-9489-f1a33d515bb2"/>
    <ds:schemaRef ds:uri="e8b07ad0-ee74-4482-bae2-a4d24b1cfc0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315</TotalTime>
  <Words>1530</Words>
  <Application>Microsoft Office PowerPoint</Application>
  <PresentationFormat>Custom</PresentationFormat>
  <Paragraphs>200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ADLaM Display</vt:lpstr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McConkey, Lily</dc:creator>
  <cp:lastModifiedBy>McConkey, Lily</cp:lastModifiedBy>
  <cp:revision>5</cp:revision>
  <dcterms:created xsi:type="dcterms:W3CDTF">2024-11-18T16:04:58Z</dcterms:created>
  <dcterms:modified xsi:type="dcterms:W3CDTF">2025-01-24T17:18:29Z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0x010100D29971776750954B8B1A5913EBD48511</vt:lpwstr>
  </property>
</Properties>
</file>